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79" r:id="rId3"/>
    <p:sldId id="280" r:id="rId4"/>
    <p:sldId id="281" r:id="rId5"/>
    <p:sldId id="257" r:id="rId6"/>
    <p:sldId id="264" r:id="rId7"/>
    <p:sldId id="265" r:id="rId8"/>
    <p:sldId id="266" r:id="rId9"/>
    <p:sldId id="267" r:id="rId10"/>
    <p:sldId id="268" r:id="rId11"/>
    <p:sldId id="277" r:id="rId12"/>
    <p:sldId id="269" r:id="rId13"/>
    <p:sldId id="271" r:id="rId14"/>
    <p:sldId id="273" r:id="rId15"/>
    <p:sldId id="270" r:id="rId16"/>
    <p:sldId id="276" r:id="rId17"/>
    <p:sldId id="258" r:id="rId18"/>
    <p:sldId id="259" r:id="rId19"/>
    <p:sldId id="272" r:id="rId20"/>
    <p:sldId id="284" r:id="rId21"/>
    <p:sldId id="282" r:id="rId22"/>
    <p:sldId id="283" r:id="rId23"/>
    <p:sldId id="275" r:id="rId24"/>
    <p:sldId id="260" r:id="rId25"/>
    <p:sldId id="261" r:id="rId26"/>
    <p:sldId id="262" r:id="rId27"/>
    <p:sldId id="263" r:id="rId28"/>
    <p:sldId id="286" r:id="rId29"/>
  </p:sldIdLst>
  <p:sldSz cx="18288000" cy="10287000"/>
  <p:notesSz cx="6858000" cy="9144000"/>
  <p:embeddedFontLst>
    <p:embeddedFont>
      <p:font typeface="Amaranth" panose="020B0604020202020204" charset="0"/>
      <p:regular r:id="rId31"/>
    </p:embeddedFont>
    <p:embeddedFont>
      <p:font typeface="Amaranth Bold" panose="020B0604020202020204" charset="0"/>
      <p:regular r:id="rId32"/>
    </p:embeddedFon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300" y="44"/>
      </p:cViewPr>
      <p:guideLst>
        <p:guide orient="horz" pos="2136"/>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4.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6" Type="http://schemas.openxmlformats.org/officeDocument/2006/relationships/image" Target="../media/image38.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diagrams/_rels/data6.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svg"/><Relationship Id="rId16" Type="http://schemas.openxmlformats.org/officeDocument/2006/relationships/image" Target="../media/image38.svg"/><Relationship Id="rId1" Type="http://schemas.openxmlformats.org/officeDocument/2006/relationships/image" Target="../media/image23.png"/><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EC6A43-56D5-43E1-829A-C601E9AA4B5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pt>
    <dgm:pt modelId="{7F580934-4D74-4EFB-B2D7-F8DBB9A5529E}">
      <dgm:prSet phldrT="[Text]"/>
      <dgm:spPr/>
      <dgm:t>
        <a:bodyPr/>
        <a:lstStyle/>
        <a:p>
          <a:pPr>
            <a:lnSpc>
              <a:spcPct val="100000"/>
            </a:lnSpc>
          </a:pPr>
          <a:r>
            <a:rPr lang="en-GB"/>
            <a:t>To encourage thinking</a:t>
          </a:r>
          <a:endParaRPr lang="en-US"/>
        </a:p>
      </dgm:t>
    </dgm:pt>
    <dgm:pt modelId="{0C88ED47-0D01-4FDF-A952-A37ABF8682B6}" type="parTrans" cxnId="{DB242D50-50A5-4943-97E8-4B7D03287F24}">
      <dgm:prSet/>
      <dgm:spPr/>
      <dgm:t>
        <a:bodyPr/>
        <a:lstStyle/>
        <a:p>
          <a:endParaRPr lang="en-US"/>
        </a:p>
      </dgm:t>
    </dgm:pt>
    <dgm:pt modelId="{3F9D0DD3-284C-4B43-9733-BFB2550FB83F}" type="sibTrans" cxnId="{DB242D50-50A5-4943-97E8-4B7D03287F24}">
      <dgm:prSet/>
      <dgm:spPr/>
      <dgm:t>
        <a:bodyPr/>
        <a:lstStyle/>
        <a:p>
          <a:endParaRPr lang="en-US"/>
        </a:p>
      </dgm:t>
    </dgm:pt>
    <dgm:pt modelId="{9C138D2A-0217-47D1-882F-18FEE956A15A}">
      <dgm:prSet phldrT="[Text]"/>
      <dgm:spPr/>
      <dgm:t>
        <a:bodyPr/>
        <a:lstStyle/>
        <a:p>
          <a:pPr>
            <a:lnSpc>
              <a:spcPct val="100000"/>
            </a:lnSpc>
          </a:pPr>
          <a:r>
            <a:rPr lang="en-GB"/>
            <a:t>To confirm and gain agreement</a:t>
          </a:r>
          <a:endParaRPr lang="en-US"/>
        </a:p>
      </dgm:t>
    </dgm:pt>
    <dgm:pt modelId="{9D06364C-9370-444F-84BF-1F7BC10B263A}" type="parTrans" cxnId="{FC831271-A9E9-4400-8992-104D0EA21DA6}">
      <dgm:prSet/>
      <dgm:spPr/>
      <dgm:t>
        <a:bodyPr/>
        <a:lstStyle/>
        <a:p>
          <a:endParaRPr lang="en-US"/>
        </a:p>
      </dgm:t>
    </dgm:pt>
    <dgm:pt modelId="{1B9250D3-2BDC-47FC-92C1-836879FA99C4}" type="sibTrans" cxnId="{FC831271-A9E9-4400-8992-104D0EA21DA6}">
      <dgm:prSet/>
      <dgm:spPr/>
      <dgm:t>
        <a:bodyPr/>
        <a:lstStyle/>
        <a:p>
          <a:endParaRPr lang="en-US"/>
        </a:p>
      </dgm:t>
    </dgm:pt>
    <dgm:pt modelId="{BEA3C7FC-5D72-4D03-9E09-D982567A9300}">
      <dgm:prSet/>
      <dgm:spPr/>
      <dgm:t>
        <a:bodyPr/>
        <a:lstStyle/>
        <a:p>
          <a:pPr>
            <a:lnSpc>
              <a:spcPct val="100000"/>
            </a:lnSpc>
          </a:pPr>
          <a:r>
            <a:rPr lang="en-GB"/>
            <a:t>To probe for further clarification</a:t>
          </a:r>
          <a:endParaRPr lang="en-US"/>
        </a:p>
      </dgm:t>
    </dgm:pt>
    <dgm:pt modelId="{F60B5326-A574-49FE-AAA6-82D79EDE685F}" type="parTrans" cxnId="{F52A059F-0C64-4DCD-BD38-EFC620FAD525}">
      <dgm:prSet/>
      <dgm:spPr/>
      <dgm:t>
        <a:bodyPr/>
        <a:lstStyle/>
        <a:p>
          <a:endParaRPr lang="en-US"/>
        </a:p>
      </dgm:t>
    </dgm:pt>
    <dgm:pt modelId="{5754B48B-740D-4D22-87E9-ECC1BDE1F575}" type="sibTrans" cxnId="{F52A059F-0C64-4DCD-BD38-EFC620FAD525}">
      <dgm:prSet/>
      <dgm:spPr/>
      <dgm:t>
        <a:bodyPr/>
        <a:lstStyle/>
        <a:p>
          <a:endParaRPr lang="en-US"/>
        </a:p>
      </dgm:t>
    </dgm:pt>
    <dgm:pt modelId="{5153BCB0-4B39-4EA4-9DAE-F04B438478DA}">
      <dgm:prSet/>
      <dgm:spPr/>
      <dgm:t>
        <a:bodyPr/>
        <a:lstStyle/>
        <a:p>
          <a:pPr>
            <a:lnSpc>
              <a:spcPct val="100000"/>
            </a:lnSpc>
          </a:pPr>
          <a:r>
            <a:rPr lang="en-US"/>
            <a:t>To close on our objective(s)</a:t>
          </a:r>
        </a:p>
      </dgm:t>
    </dgm:pt>
    <dgm:pt modelId="{FD8CE19B-6D83-48FC-A317-DACB0C4DB27C}" type="parTrans" cxnId="{069BB4EB-5AA9-4CA5-B2EC-F3EFADE5E230}">
      <dgm:prSet/>
      <dgm:spPr/>
      <dgm:t>
        <a:bodyPr/>
        <a:lstStyle/>
        <a:p>
          <a:endParaRPr lang="en-US"/>
        </a:p>
      </dgm:t>
    </dgm:pt>
    <dgm:pt modelId="{6F1CFECB-A510-480F-BBFB-504602E48E13}" type="sibTrans" cxnId="{069BB4EB-5AA9-4CA5-B2EC-F3EFADE5E230}">
      <dgm:prSet/>
      <dgm:spPr/>
      <dgm:t>
        <a:bodyPr/>
        <a:lstStyle/>
        <a:p>
          <a:endParaRPr lang="en-US"/>
        </a:p>
      </dgm:t>
    </dgm:pt>
    <dgm:pt modelId="{A7C0316B-31D7-4033-A2C5-1B5B0AF6B0D6}">
      <dgm:prSet/>
      <dgm:spPr/>
      <dgm:t>
        <a:bodyPr/>
        <a:lstStyle/>
        <a:p>
          <a:pPr>
            <a:lnSpc>
              <a:spcPct val="100000"/>
            </a:lnSpc>
          </a:pPr>
          <a:r>
            <a:rPr lang="en-GB"/>
            <a:t>To gain information &amp; to establish facts</a:t>
          </a:r>
          <a:endParaRPr lang="en-US"/>
        </a:p>
      </dgm:t>
    </dgm:pt>
    <dgm:pt modelId="{F94D70D1-AF9F-4E30-AC3D-AEDF3C8D33A8}" type="sibTrans" cxnId="{869979B1-14A3-400C-9410-E5046DFC7DD9}">
      <dgm:prSet/>
      <dgm:spPr/>
      <dgm:t>
        <a:bodyPr/>
        <a:lstStyle/>
        <a:p>
          <a:endParaRPr lang="en-US"/>
        </a:p>
      </dgm:t>
    </dgm:pt>
    <dgm:pt modelId="{F57C465B-F46D-4125-9A77-100612F8D5A3}" type="parTrans" cxnId="{869979B1-14A3-400C-9410-E5046DFC7DD9}">
      <dgm:prSet/>
      <dgm:spPr/>
      <dgm:t>
        <a:bodyPr/>
        <a:lstStyle/>
        <a:p>
          <a:endParaRPr lang="en-US"/>
        </a:p>
      </dgm:t>
    </dgm:pt>
    <dgm:pt modelId="{3AD940C7-EFCC-4744-A48D-271745AC2C0D}" type="pres">
      <dgm:prSet presAssocID="{75EC6A43-56D5-43E1-829A-C601E9AA4B51}" presName="root" presStyleCnt="0">
        <dgm:presLayoutVars>
          <dgm:dir/>
          <dgm:resizeHandles val="exact"/>
        </dgm:presLayoutVars>
      </dgm:prSet>
      <dgm:spPr/>
    </dgm:pt>
    <dgm:pt modelId="{47FFCCA3-3B4B-40AA-98AE-BAC2B03EAD47}" type="pres">
      <dgm:prSet presAssocID="{7F580934-4D74-4EFB-B2D7-F8DBB9A5529E}" presName="compNode" presStyleCnt="0"/>
      <dgm:spPr/>
    </dgm:pt>
    <dgm:pt modelId="{E711C677-B639-497F-8F9B-9A61CAFEC1CD}" type="pres">
      <dgm:prSet presAssocID="{7F580934-4D74-4EFB-B2D7-F8DBB9A5529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C2027E27-8A1A-4629-9A2D-2B1C8BC294A7}" type="pres">
      <dgm:prSet presAssocID="{7F580934-4D74-4EFB-B2D7-F8DBB9A5529E}" presName="spaceRect" presStyleCnt="0"/>
      <dgm:spPr/>
    </dgm:pt>
    <dgm:pt modelId="{BAE9054E-F274-44BF-906F-43C3DCB8CF60}" type="pres">
      <dgm:prSet presAssocID="{7F580934-4D74-4EFB-B2D7-F8DBB9A5529E}" presName="textRect" presStyleLbl="revTx" presStyleIdx="0" presStyleCnt="5">
        <dgm:presLayoutVars>
          <dgm:chMax val="1"/>
          <dgm:chPref val="1"/>
        </dgm:presLayoutVars>
      </dgm:prSet>
      <dgm:spPr/>
    </dgm:pt>
    <dgm:pt modelId="{19B1CD46-E13E-490A-B904-90772F4E98D7}" type="pres">
      <dgm:prSet presAssocID="{3F9D0DD3-284C-4B43-9733-BFB2550FB83F}" presName="sibTrans" presStyleCnt="0"/>
      <dgm:spPr/>
    </dgm:pt>
    <dgm:pt modelId="{5E2BB957-C823-4A0C-900D-AB30AC4D6279}" type="pres">
      <dgm:prSet presAssocID="{A7C0316B-31D7-4033-A2C5-1B5B0AF6B0D6}" presName="compNode" presStyleCnt="0"/>
      <dgm:spPr/>
    </dgm:pt>
    <dgm:pt modelId="{863665D4-B9C8-4C04-B23F-5982E87D2EEF}" type="pres">
      <dgm:prSet presAssocID="{A7C0316B-31D7-4033-A2C5-1B5B0AF6B0D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50E15537-3C6D-4D82-B67B-9C1518029FAC}" type="pres">
      <dgm:prSet presAssocID="{A7C0316B-31D7-4033-A2C5-1B5B0AF6B0D6}" presName="spaceRect" presStyleCnt="0"/>
      <dgm:spPr/>
    </dgm:pt>
    <dgm:pt modelId="{21BC9F3B-51AD-4E67-B7DD-32EBFA224560}" type="pres">
      <dgm:prSet presAssocID="{A7C0316B-31D7-4033-A2C5-1B5B0AF6B0D6}" presName="textRect" presStyleLbl="revTx" presStyleIdx="1" presStyleCnt="5">
        <dgm:presLayoutVars>
          <dgm:chMax val="1"/>
          <dgm:chPref val="1"/>
        </dgm:presLayoutVars>
      </dgm:prSet>
      <dgm:spPr/>
    </dgm:pt>
    <dgm:pt modelId="{8A51E1A5-D95F-4019-A2FD-7A646FB61ABD}" type="pres">
      <dgm:prSet presAssocID="{F94D70D1-AF9F-4E30-AC3D-AEDF3C8D33A8}" presName="sibTrans" presStyleCnt="0"/>
      <dgm:spPr/>
    </dgm:pt>
    <dgm:pt modelId="{D8A018A6-657C-432A-AC0E-00E56B03828A}" type="pres">
      <dgm:prSet presAssocID="{BEA3C7FC-5D72-4D03-9E09-D982567A9300}" presName="compNode" presStyleCnt="0"/>
      <dgm:spPr/>
    </dgm:pt>
    <dgm:pt modelId="{22679A9D-EE0C-4AD0-9D53-4BD1173B04B8}" type="pres">
      <dgm:prSet presAssocID="{BEA3C7FC-5D72-4D03-9E09-D982567A930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lp"/>
        </a:ext>
      </dgm:extLst>
    </dgm:pt>
    <dgm:pt modelId="{2F3819B3-AAA1-40B8-A137-62126772E5D7}" type="pres">
      <dgm:prSet presAssocID="{BEA3C7FC-5D72-4D03-9E09-D982567A9300}" presName="spaceRect" presStyleCnt="0"/>
      <dgm:spPr/>
    </dgm:pt>
    <dgm:pt modelId="{25311698-8221-4FD8-B650-B006D3D02098}" type="pres">
      <dgm:prSet presAssocID="{BEA3C7FC-5D72-4D03-9E09-D982567A9300}" presName="textRect" presStyleLbl="revTx" presStyleIdx="2" presStyleCnt="5">
        <dgm:presLayoutVars>
          <dgm:chMax val="1"/>
          <dgm:chPref val="1"/>
        </dgm:presLayoutVars>
      </dgm:prSet>
      <dgm:spPr/>
    </dgm:pt>
    <dgm:pt modelId="{5E12DE36-FCE4-4470-94FA-936810B6333C}" type="pres">
      <dgm:prSet presAssocID="{5754B48B-740D-4D22-87E9-ECC1BDE1F575}" presName="sibTrans" presStyleCnt="0"/>
      <dgm:spPr/>
    </dgm:pt>
    <dgm:pt modelId="{CEFCD0B6-ACDC-4966-A710-33EE37E535DD}" type="pres">
      <dgm:prSet presAssocID="{9C138D2A-0217-47D1-882F-18FEE956A15A}" presName="compNode" presStyleCnt="0"/>
      <dgm:spPr/>
    </dgm:pt>
    <dgm:pt modelId="{6F39724E-6D6C-4352-8EB1-F5EE40532891}" type="pres">
      <dgm:prSet presAssocID="{9C138D2A-0217-47D1-882F-18FEE956A15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tical disc"/>
        </a:ext>
      </dgm:extLst>
    </dgm:pt>
    <dgm:pt modelId="{E7604495-9F89-443B-99AB-3D5E15F5E1D7}" type="pres">
      <dgm:prSet presAssocID="{9C138D2A-0217-47D1-882F-18FEE956A15A}" presName="spaceRect" presStyleCnt="0"/>
      <dgm:spPr/>
    </dgm:pt>
    <dgm:pt modelId="{978122F4-3F2D-454A-9D11-0B1870A6C09E}" type="pres">
      <dgm:prSet presAssocID="{9C138D2A-0217-47D1-882F-18FEE956A15A}" presName="textRect" presStyleLbl="revTx" presStyleIdx="3" presStyleCnt="5">
        <dgm:presLayoutVars>
          <dgm:chMax val="1"/>
          <dgm:chPref val="1"/>
        </dgm:presLayoutVars>
      </dgm:prSet>
      <dgm:spPr/>
    </dgm:pt>
    <dgm:pt modelId="{03C367FF-73AA-4157-B8E5-999425C2CA18}" type="pres">
      <dgm:prSet presAssocID="{1B9250D3-2BDC-47FC-92C1-836879FA99C4}" presName="sibTrans" presStyleCnt="0"/>
      <dgm:spPr/>
    </dgm:pt>
    <dgm:pt modelId="{4F61F5F7-074B-41C0-A8CF-8DAC403CA6B9}" type="pres">
      <dgm:prSet presAssocID="{5153BCB0-4B39-4EA4-9DAE-F04B438478DA}" presName="compNode" presStyleCnt="0"/>
      <dgm:spPr/>
    </dgm:pt>
    <dgm:pt modelId="{3667DBCA-3527-4D2E-824F-F7653C4D4A4B}" type="pres">
      <dgm:prSet presAssocID="{5153BCB0-4B39-4EA4-9DAE-F04B438478D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arget Audience"/>
        </a:ext>
      </dgm:extLst>
    </dgm:pt>
    <dgm:pt modelId="{64FD70B0-2048-42B0-852D-3C9A7C98DC95}" type="pres">
      <dgm:prSet presAssocID="{5153BCB0-4B39-4EA4-9DAE-F04B438478DA}" presName="spaceRect" presStyleCnt="0"/>
      <dgm:spPr/>
    </dgm:pt>
    <dgm:pt modelId="{D7FD8C4D-699E-43F0-BABF-9F1ED5E40A6C}" type="pres">
      <dgm:prSet presAssocID="{5153BCB0-4B39-4EA4-9DAE-F04B438478DA}" presName="textRect" presStyleLbl="revTx" presStyleIdx="4" presStyleCnt="5">
        <dgm:presLayoutVars>
          <dgm:chMax val="1"/>
          <dgm:chPref val="1"/>
        </dgm:presLayoutVars>
      </dgm:prSet>
      <dgm:spPr/>
    </dgm:pt>
  </dgm:ptLst>
  <dgm:cxnLst>
    <dgm:cxn modelId="{26E1AD2E-B1AA-4062-A518-382CDBA48765}" type="presOf" srcId="{5153BCB0-4B39-4EA4-9DAE-F04B438478DA}" destId="{D7FD8C4D-699E-43F0-BABF-9F1ED5E40A6C}" srcOrd="0" destOrd="0" presId="urn:microsoft.com/office/officeart/2018/2/layout/IconLabelList"/>
    <dgm:cxn modelId="{1D60486B-CDBC-4736-B0C5-8A4FBFFBB908}" type="presOf" srcId="{BEA3C7FC-5D72-4D03-9E09-D982567A9300}" destId="{25311698-8221-4FD8-B650-B006D3D02098}" srcOrd="0" destOrd="0" presId="urn:microsoft.com/office/officeart/2018/2/layout/IconLabelList"/>
    <dgm:cxn modelId="{DB242D50-50A5-4943-97E8-4B7D03287F24}" srcId="{75EC6A43-56D5-43E1-829A-C601E9AA4B51}" destId="{7F580934-4D74-4EFB-B2D7-F8DBB9A5529E}" srcOrd="0" destOrd="0" parTransId="{0C88ED47-0D01-4FDF-A952-A37ABF8682B6}" sibTransId="{3F9D0DD3-284C-4B43-9733-BFB2550FB83F}"/>
    <dgm:cxn modelId="{FC831271-A9E9-4400-8992-104D0EA21DA6}" srcId="{75EC6A43-56D5-43E1-829A-C601E9AA4B51}" destId="{9C138D2A-0217-47D1-882F-18FEE956A15A}" srcOrd="3" destOrd="0" parTransId="{9D06364C-9370-444F-84BF-1F7BC10B263A}" sibTransId="{1B9250D3-2BDC-47FC-92C1-836879FA99C4}"/>
    <dgm:cxn modelId="{71CCE777-E779-4E95-AE54-DCDEB6E77E06}" type="presOf" srcId="{9C138D2A-0217-47D1-882F-18FEE956A15A}" destId="{978122F4-3F2D-454A-9D11-0B1870A6C09E}" srcOrd="0" destOrd="0" presId="urn:microsoft.com/office/officeart/2018/2/layout/IconLabelList"/>
    <dgm:cxn modelId="{5796A086-05F9-4F70-9E8D-AF5BCCE26C76}" type="presOf" srcId="{7F580934-4D74-4EFB-B2D7-F8DBB9A5529E}" destId="{BAE9054E-F274-44BF-906F-43C3DCB8CF60}" srcOrd="0" destOrd="0" presId="urn:microsoft.com/office/officeart/2018/2/layout/IconLabelList"/>
    <dgm:cxn modelId="{F52A059F-0C64-4DCD-BD38-EFC620FAD525}" srcId="{75EC6A43-56D5-43E1-829A-C601E9AA4B51}" destId="{BEA3C7FC-5D72-4D03-9E09-D982567A9300}" srcOrd="2" destOrd="0" parTransId="{F60B5326-A574-49FE-AAA6-82D79EDE685F}" sibTransId="{5754B48B-740D-4D22-87E9-ECC1BDE1F575}"/>
    <dgm:cxn modelId="{B8CB1DAC-1507-4701-A55B-59F2FAB3E3F4}" type="presOf" srcId="{75EC6A43-56D5-43E1-829A-C601E9AA4B51}" destId="{3AD940C7-EFCC-4744-A48D-271745AC2C0D}" srcOrd="0" destOrd="0" presId="urn:microsoft.com/office/officeart/2018/2/layout/IconLabelList"/>
    <dgm:cxn modelId="{869979B1-14A3-400C-9410-E5046DFC7DD9}" srcId="{75EC6A43-56D5-43E1-829A-C601E9AA4B51}" destId="{A7C0316B-31D7-4033-A2C5-1B5B0AF6B0D6}" srcOrd="1" destOrd="0" parTransId="{F57C465B-F46D-4125-9A77-100612F8D5A3}" sibTransId="{F94D70D1-AF9F-4E30-AC3D-AEDF3C8D33A8}"/>
    <dgm:cxn modelId="{069BB4EB-5AA9-4CA5-B2EC-F3EFADE5E230}" srcId="{75EC6A43-56D5-43E1-829A-C601E9AA4B51}" destId="{5153BCB0-4B39-4EA4-9DAE-F04B438478DA}" srcOrd="4" destOrd="0" parTransId="{FD8CE19B-6D83-48FC-A317-DACB0C4DB27C}" sibTransId="{6F1CFECB-A510-480F-BBFB-504602E48E13}"/>
    <dgm:cxn modelId="{F9EEAEFC-8E3E-46B0-A6D4-0A8F6658AA1D}" type="presOf" srcId="{A7C0316B-31D7-4033-A2C5-1B5B0AF6B0D6}" destId="{21BC9F3B-51AD-4E67-B7DD-32EBFA224560}" srcOrd="0" destOrd="0" presId="urn:microsoft.com/office/officeart/2018/2/layout/IconLabelList"/>
    <dgm:cxn modelId="{27560354-4751-415A-BBA0-8B0AF0513D0B}" type="presParOf" srcId="{3AD940C7-EFCC-4744-A48D-271745AC2C0D}" destId="{47FFCCA3-3B4B-40AA-98AE-BAC2B03EAD47}" srcOrd="0" destOrd="0" presId="urn:microsoft.com/office/officeart/2018/2/layout/IconLabelList"/>
    <dgm:cxn modelId="{5FC6C7D0-C251-4F8B-968A-B5AC1E10DC92}" type="presParOf" srcId="{47FFCCA3-3B4B-40AA-98AE-BAC2B03EAD47}" destId="{E711C677-B639-497F-8F9B-9A61CAFEC1CD}" srcOrd="0" destOrd="0" presId="urn:microsoft.com/office/officeart/2018/2/layout/IconLabelList"/>
    <dgm:cxn modelId="{F979ECBF-3759-4823-8BE2-BAFF0E115B41}" type="presParOf" srcId="{47FFCCA3-3B4B-40AA-98AE-BAC2B03EAD47}" destId="{C2027E27-8A1A-4629-9A2D-2B1C8BC294A7}" srcOrd="1" destOrd="0" presId="urn:microsoft.com/office/officeart/2018/2/layout/IconLabelList"/>
    <dgm:cxn modelId="{0814D296-EB0B-4DB4-9C2C-187E0668CE84}" type="presParOf" srcId="{47FFCCA3-3B4B-40AA-98AE-BAC2B03EAD47}" destId="{BAE9054E-F274-44BF-906F-43C3DCB8CF60}" srcOrd="2" destOrd="0" presId="urn:microsoft.com/office/officeart/2018/2/layout/IconLabelList"/>
    <dgm:cxn modelId="{7F9398AF-1448-4147-9CD2-ED49BA9A04EF}" type="presParOf" srcId="{3AD940C7-EFCC-4744-A48D-271745AC2C0D}" destId="{19B1CD46-E13E-490A-B904-90772F4E98D7}" srcOrd="1" destOrd="0" presId="urn:microsoft.com/office/officeart/2018/2/layout/IconLabelList"/>
    <dgm:cxn modelId="{8EE7E316-DA9B-47D5-A535-870C0FD4C874}" type="presParOf" srcId="{3AD940C7-EFCC-4744-A48D-271745AC2C0D}" destId="{5E2BB957-C823-4A0C-900D-AB30AC4D6279}" srcOrd="2" destOrd="0" presId="urn:microsoft.com/office/officeart/2018/2/layout/IconLabelList"/>
    <dgm:cxn modelId="{F06365C2-01DF-451D-8AAA-25A304792643}" type="presParOf" srcId="{5E2BB957-C823-4A0C-900D-AB30AC4D6279}" destId="{863665D4-B9C8-4C04-B23F-5982E87D2EEF}" srcOrd="0" destOrd="0" presId="urn:microsoft.com/office/officeart/2018/2/layout/IconLabelList"/>
    <dgm:cxn modelId="{EA8726BC-9F61-4FFD-89D9-CAF1A0BC7FD1}" type="presParOf" srcId="{5E2BB957-C823-4A0C-900D-AB30AC4D6279}" destId="{50E15537-3C6D-4D82-B67B-9C1518029FAC}" srcOrd="1" destOrd="0" presId="urn:microsoft.com/office/officeart/2018/2/layout/IconLabelList"/>
    <dgm:cxn modelId="{E415097D-B208-466C-9B0B-96C296E09547}" type="presParOf" srcId="{5E2BB957-C823-4A0C-900D-AB30AC4D6279}" destId="{21BC9F3B-51AD-4E67-B7DD-32EBFA224560}" srcOrd="2" destOrd="0" presId="urn:microsoft.com/office/officeart/2018/2/layout/IconLabelList"/>
    <dgm:cxn modelId="{0B16A8D6-5086-4AFB-A4D4-7FC119977556}" type="presParOf" srcId="{3AD940C7-EFCC-4744-A48D-271745AC2C0D}" destId="{8A51E1A5-D95F-4019-A2FD-7A646FB61ABD}" srcOrd="3" destOrd="0" presId="urn:microsoft.com/office/officeart/2018/2/layout/IconLabelList"/>
    <dgm:cxn modelId="{17FAE14E-48A4-439E-80C8-FE8EEB9C9DFE}" type="presParOf" srcId="{3AD940C7-EFCC-4744-A48D-271745AC2C0D}" destId="{D8A018A6-657C-432A-AC0E-00E56B03828A}" srcOrd="4" destOrd="0" presId="urn:microsoft.com/office/officeart/2018/2/layout/IconLabelList"/>
    <dgm:cxn modelId="{DACC9121-2DE2-4661-B5DE-27FDD3CD8405}" type="presParOf" srcId="{D8A018A6-657C-432A-AC0E-00E56B03828A}" destId="{22679A9D-EE0C-4AD0-9D53-4BD1173B04B8}" srcOrd="0" destOrd="0" presId="urn:microsoft.com/office/officeart/2018/2/layout/IconLabelList"/>
    <dgm:cxn modelId="{8E254C1F-A36E-4CAF-B589-07D0F27641AA}" type="presParOf" srcId="{D8A018A6-657C-432A-AC0E-00E56B03828A}" destId="{2F3819B3-AAA1-40B8-A137-62126772E5D7}" srcOrd="1" destOrd="0" presId="urn:microsoft.com/office/officeart/2018/2/layout/IconLabelList"/>
    <dgm:cxn modelId="{61357EB7-F523-48D3-A435-A63086994DD5}" type="presParOf" srcId="{D8A018A6-657C-432A-AC0E-00E56B03828A}" destId="{25311698-8221-4FD8-B650-B006D3D02098}" srcOrd="2" destOrd="0" presId="urn:microsoft.com/office/officeart/2018/2/layout/IconLabelList"/>
    <dgm:cxn modelId="{942CD9B7-6236-45AD-ABB2-5807D6C72D17}" type="presParOf" srcId="{3AD940C7-EFCC-4744-A48D-271745AC2C0D}" destId="{5E12DE36-FCE4-4470-94FA-936810B6333C}" srcOrd="5" destOrd="0" presId="urn:microsoft.com/office/officeart/2018/2/layout/IconLabelList"/>
    <dgm:cxn modelId="{267F6746-6A19-4A9B-9E4A-423A3DC92F71}" type="presParOf" srcId="{3AD940C7-EFCC-4744-A48D-271745AC2C0D}" destId="{CEFCD0B6-ACDC-4966-A710-33EE37E535DD}" srcOrd="6" destOrd="0" presId="urn:microsoft.com/office/officeart/2018/2/layout/IconLabelList"/>
    <dgm:cxn modelId="{A35944C3-6A06-440D-B23A-57E555F60D28}" type="presParOf" srcId="{CEFCD0B6-ACDC-4966-A710-33EE37E535DD}" destId="{6F39724E-6D6C-4352-8EB1-F5EE40532891}" srcOrd="0" destOrd="0" presId="urn:microsoft.com/office/officeart/2018/2/layout/IconLabelList"/>
    <dgm:cxn modelId="{BB63F65F-586D-44E2-ACDF-5535AEA752D4}" type="presParOf" srcId="{CEFCD0B6-ACDC-4966-A710-33EE37E535DD}" destId="{E7604495-9F89-443B-99AB-3D5E15F5E1D7}" srcOrd="1" destOrd="0" presId="urn:microsoft.com/office/officeart/2018/2/layout/IconLabelList"/>
    <dgm:cxn modelId="{30E4FA0F-6D70-436F-8A54-B6B3692B92EB}" type="presParOf" srcId="{CEFCD0B6-ACDC-4966-A710-33EE37E535DD}" destId="{978122F4-3F2D-454A-9D11-0B1870A6C09E}" srcOrd="2" destOrd="0" presId="urn:microsoft.com/office/officeart/2018/2/layout/IconLabelList"/>
    <dgm:cxn modelId="{025103FD-1754-4DD1-8C8A-8E2F884891CD}" type="presParOf" srcId="{3AD940C7-EFCC-4744-A48D-271745AC2C0D}" destId="{03C367FF-73AA-4157-B8E5-999425C2CA18}" srcOrd="7" destOrd="0" presId="urn:microsoft.com/office/officeart/2018/2/layout/IconLabelList"/>
    <dgm:cxn modelId="{1B9B0555-E445-41B7-93DB-C416B2CBE8D1}" type="presParOf" srcId="{3AD940C7-EFCC-4744-A48D-271745AC2C0D}" destId="{4F61F5F7-074B-41C0-A8CF-8DAC403CA6B9}" srcOrd="8" destOrd="0" presId="urn:microsoft.com/office/officeart/2018/2/layout/IconLabelList"/>
    <dgm:cxn modelId="{BEF5604F-041D-4EAA-ADB9-647F6CAEEDBA}" type="presParOf" srcId="{4F61F5F7-074B-41C0-A8CF-8DAC403CA6B9}" destId="{3667DBCA-3527-4D2E-824F-F7653C4D4A4B}" srcOrd="0" destOrd="0" presId="urn:microsoft.com/office/officeart/2018/2/layout/IconLabelList"/>
    <dgm:cxn modelId="{765C1D7D-A762-4236-9B79-502A2A4F6760}" type="presParOf" srcId="{4F61F5F7-074B-41C0-A8CF-8DAC403CA6B9}" destId="{64FD70B0-2048-42B0-852D-3C9A7C98DC95}" srcOrd="1" destOrd="0" presId="urn:microsoft.com/office/officeart/2018/2/layout/IconLabelList"/>
    <dgm:cxn modelId="{4377F7F4-18D0-4157-809C-B1E2DF132D59}" type="presParOf" srcId="{4F61F5F7-074B-41C0-A8CF-8DAC403CA6B9}" destId="{D7FD8C4D-699E-43F0-BABF-9F1ED5E40A6C}"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968AB3-CB7A-442E-9ADD-8FEB278CB6F0}"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en-GB"/>
        </a:p>
      </dgm:t>
    </dgm:pt>
    <dgm:pt modelId="{15634352-CC51-4E13-89F9-EF8FF2B7AB0D}">
      <dgm:prSet phldrT="[Text]"/>
      <dgm:spPr/>
      <dgm:t>
        <a:bodyPr/>
        <a:lstStyle/>
        <a:p>
          <a:r>
            <a:rPr lang="en-GB" dirty="0"/>
            <a:t>Question</a:t>
          </a:r>
        </a:p>
      </dgm:t>
    </dgm:pt>
    <dgm:pt modelId="{2F55A26B-5559-4867-9926-FEC6FA317721}" type="parTrans" cxnId="{70739012-8FE7-47DB-925E-29571B60D42B}">
      <dgm:prSet/>
      <dgm:spPr/>
      <dgm:t>
        <a:bodyPr/>
        <a:lstStyle/>
        <a:p>
          <a:endParaRPr lang="en-GB"/>
        </a:p>
      </dgm:t>
    </dgm:pt>
    <dgm:pt modelId="{31AC841D-FEB8-4D68-8B89-40A9F517BA35}" type="sibTrans" cxnId="{70739012-8FE7-47DB-925E-29571B60D42B}">
      <dgm:prSet/>
      <dgm:spPr/>
      <dgm:t>
        <a:bodyPr/>
        <a:lstStyle/>
        <a:p>
          <a:endParaRPr lang="en-GB"/>
        </a:p>
      </dgm:t>
    </dgm:pt>
    <dgm:pt modelId="{3047BFD8-E52F-4DC6-9B0E-48FFB2A68F91}">
      <dgm:prSet phldrT="[Text]"/>
      <dgm:spPr/>
      <dgm:t>
        <a:bodyPr/>
        <a:lstStyle/>
        <a:p>
          <a:r>
            <a:rPr lang="en-GB" b="1" dirty="0"/>
            <a:t>Asking open and demand questions to gain information</a:t>
          </a:r>
        </a:p>
      </dgm:t>
    </dgm:pt>
    <dgm:pt modelId="{E0BE7772-5B86-4DD6-B382-E013676B91AE}" type="parTrans" cxnId="{91EFA2E7-20DC-410C-8A9D-C2DF27871EC0}">
      <dgm:prSet/>
      <dgm:spPr/>
      <dgm:t>
        <a:bodyPr/>
        <a:lstStyle/>
        <a:p>
          <a:endParaRPr lang="en-GB"/>
        </a:p>
      </dgm:t>
    </dgm:pt>
    <dgm:pt modelId="{B184CBE2-0A26-4FCA-AD44-474B51CF5925}" type="sibTrans" cxnId="{91EFA2E7-20DC-410C-8A9D-C2DF27871EC0}">
      <dgm:prSet/>
      <dgm:spPr/>
      <dgm:t>
        <a:bodyPr/>
        <a:lstStyle/>
        <a:p>
          <a:endParaRPr lang="en-GB"/>
        </a:p>
      </dgm:t>
    </dgm:pt>
    <dgm:pt modelId="{F8AA87F9-51C5-40D7-8271-0B808B339DB0}">
      <dgm:prSet phldrT="[Text]"/>
      <dgm:spPr/>
      <dgm:t>
        <a:bodyPr/>
        <a:lstStyle/>
        <a:p>
          <a:r>
            <a:rPr lang="en-GB" b="1" i="1" dirty="0"/>
            <a:t>‘</a:t>
          </a:r>
          <a:r>
            <a:rPr lang="en-GB" b="0" i="1" dirty="0"/>
            <a:t>Who, what, where, when, why, tell me, describe, explain</a:t>
          </a:r>
          <a:r>
            <a:rPr lang="en-GB" b="1" i="1" dirty="0"/>
            <a:t>’</a:t>
          </a:r>
        </a:p>
      </dgm:t>
    </dgm:pt>
    <dgm:pt modelId="{69A0E8FA-BD62-4A5C-A1A1-C251DAC8D3F5}" type="parTrans" cxnId="{06C2FE4A-4138-41FB-BC21-D79E87ACC1D7}">
      <dgm:prSet/>
      <dgm:spPr/>
      <dgm:t>
        <a:bodyPr/>
        <a:lstStyle/>
        <a:p>
          <a:endParaRPr lang="en-GB"/>
        </a:p>
      </dgm:t>
    </dgm:pt>
    <dgm:pt modelId="{6BB9528E-D82E-4303-9F53-E385D518B30D}" type="sibTrans" cxnId="{06C2FE4A-4138-41FB-BC21-D79E87ACC1D7}">
      <dgm:prSet/>
      <dgm:spPr/>
      <dgm:t>
        <a:bodyPr/>
        <a:lstStyle/>
        <a:p>
          <a:endParaRPr lang="en-GB"/>
        </a:p>
      </dgm:t>
    </dgm:pt>
    <dgm:pt modelId="{7B9D1FE2-A15E-45C7-BD66-353B6D966115}">
      <dgm:prSet phldrT="[Text]"/>
      <dgm:spPr/>
      <dgm:t>
        <a:bodyPr/>
        <a:lstStyle/>
        <a:p>
          <a:r>
            <a:rPr lang="en-GB" dirty="0"/>
            <a:t>Answer</a:t>
          </a:r>
        </a:p>
      </dgm:t>
    </dgm:pt>
    <dgm:pt modelId="{B5FD9D65-24E8-4CDE-9B6A-93613C780BE0}" type="parTrans" cxnId="{62C77873-C1EC-4296-ABAA-EEF76293ECE0}">
      <dgm:prSet/>
      <dgm:spPr/>
      <dgm:t>
        <a:bodyPr/>
        <a:lstStyle/>
        <a:p>
          <a:endParaRPr lang="en-GB"/>
        </a:p>
      </dgm:t>
    </dgm:pt>
    <dgm:pt modelId="{427A8AA0-37E6-4C74-88B0-6CA3D76ECDDA}" type="sibTrans" cxnId="{62C77873-C1EC-4296-ABAA-EEF76293ECE0}">
      <dgm:prSet/>
      <dgm:spPr/>
      <dgm:t>
        <a:bodyPr/>
        <a:lstStyle/>
        <a:p>
          <a:endParaRPr lang="en-GB"/>
        </a:p>
      </dgm:t>
    </dgm:pt>
    <dgm:pt modelId="{B7FF3449-5765-4924-A3D9-CF2F8574973F}">
      <dgm:prSet phldrT="[Text]"/>
      <dgm:spPr/>
      <dgm:t>
        <a:bodyPr/>
        <a:lstStyle/>
        <a:p>
          <a:r>
            <a:rPr lang="en-GB" b="1" dirty="0"/>
            <a:t>Receiving the answer and actively listening  </a:t>
          </a:r>
        </a:p>
      </dgm:t>
    </dgm:pt>
    <dgm:pt modelId="{21F34F9B-0DC4-405A-8FF4-14237D71EB26}" type="parTrans" cxnId="{863948E2-1E85-4EB1-90A3-BC9A7D4C82DE}">
      <dgm:prSet/>
      <dgm:spPr/>
      <dgm:t>
        <a:bodyPr/>
        <a:lstStyle/>
        <a:p>
          <a:endParaRPr lang="en-GB"/>
        </a:p>
      </dgm:t>
    </dgm:pt>
    <dgm:pt modelId="{F054E850-BD08-4F84-A283-922B8134C765}" type="sibTrans" cxnId="{863948E2-1E85-4EB1-90A3-BC9A7D4C82DE}">
      <dgm:prSet/>
      <dgm:spPr/>
      <dgm:t>
        <a:bodyPr/>
        <a:lstStyle/>
        <a:p>
          <a:endParaRPr lang="en-GB"/>
        </a:p>
      </dgm:t>
    </dgm:pt>
    <dgm:pt modelId="{CD747DCA-952E-478E-9B9A-BD6C9B47DA68}">
      <dgm:prSet phldrT="[Text]"/>
      <dgm:spPr/>
      <dgm:t>
        <a:bodyPr/>
        <a:lstStyle/>
        <a:p>
          <a:r>
            <a:rPr lang="en-GB" b="1" dirty="0"/>
            <a:t>Listening for empathy clues, learning style, hidden needs/wants/tone of voice/pacing</a:t>
          </a:r>
        </a:p>
      </dgm:t>
    </dgm:pt>
    <dgm:pt modelId="{5BFF1811-4333-4A9E-9231-03EA0F8FB43C}" type="parTrans" cxnId="{20236D91-7523-4F59-9A15-28459C42F088}">
      <dgm:prSet/>
      <dgm:spPr/>
      <dgm:t>
        <a:bodyPr/>
        <a:lstStyle/>
        <a:p>
          <a:endParaRPr lang="en-GB"/>
        </a:p>
      </dgm:t>
    </dgm:pt>
    <dgm:pt modelId="{1C6A4A3D-3988-4A3B-8762-8FC8DD6E9C6B}" type="sibTrans" cxnId="{20236D91-7523-4F59-9A15-28459C42F088}">
      <dgm:prSet/>
      <dgm:spPr/>
      <dgm:t>
        <a:bodyPr/>
        <a:lstStyle/>
        <a:p>
          <a:endParaRPr lang="en-GB"/>
        </a:p>
      </dgm:t>
    </dgm:pt>
    <dgm:pt modelId="{EC29B426-7637-40AE-B736-242EDA386E6E}">
      <dgm:prSet phldrT="[Text]"/>
      <dgm:spPr/>
      <dgm:t>
        <a:bodyPr/>
        <a:lstStyle/>
        <a:p>
          <a:r>
            <a:rPr lang="en-GB" dirty="0"/>
            <a:t>Empathy</a:t>
          </a:r>
        </a:p>
      </dgm:t>
    </dgm:pt>
    <dgm:pt modelId="{E6A7C02E-40A7-4299-A4CD-B93A56F8EE89}" type="parTrans" cxnId="{06B8136C-D527-4F92-A925-DA99C38E87D9}">
      <dgm:prSet/>
      <dgm:spPr/>
      <dgm:t>
        <a:bodyPr/>
        <a:lstStyle/>
        <a:p>
          <a:endParaRPr lang="en-GB"/>
        </a:p>
      </dgm:t>
    </dgm:pt>
    <dgm:pt modelId="{763A888E-FA39-4D39-9CA4-E1F936F7163A}" type="sibTrans" cxnId="{06B8136C-D527-4F92-A925-DA99C38E87D9}">
      <dgm:prSet/>
      <dgm:spPr/>
      <dgm:t>
        <a:bodyPr/>
        <a:lstStyle/>
        <a:p>
          <a:endParaRPr lang="en-GB"/>
        </a:p>
      </dgm:t>
    </dgm:pt>
    <dgm:pt modelId="{5997E1D8-504B-4CD1-9F7F-96FA72983E91}">
      <dgm:prSet phldrT="[Text]"/>
      <dgm:spPr/>
      <dgm:t>
        <a:bodyPr/>
        <a:lstStyle/>
        <a:p>
          <a:r>
            <a:rPr lang="en-GB" b="1" dirty="0"/>
            <a:t>A statement of shared opinion, fact, a short story, or a shared experience (feel/felt/found)</a:t>
          </a:r>
        </a:p>
      </dgm:t>
    </dgm:pt>
    <dgm:pt modelId="{49961EAF-AD73-4186-BFB4-FF675E3ECC69}" type="parTrans" cxnId="{63854AB9-AD33-44C9-91AD-B3F022A6864A}">
      <dgm:prSet/>
      <dgm:spPr/>
      <dgm:t>
        <a:bodyPr/>
        <a:lstStyle/>
        <a:p>
          <a:endParaRPr lang="en-GB"/>
        </a:p>
      </dgm:t>
    </dgm:pt>
    <dgm:pt modelId="{0FDD6A00-5FE6-430C-9316-6B4EF614A7A9}" type="sibTrans" cxnId="{63854AB9-AD33-44C9-91AD-B3F022A6864A}">
      <dgm:prSet/>
      <dgm:spPr/>
      <dgm:t>
        <a:bodyPr/>
        <a:lstStyle/>
        <a:p>
          <a:endParaRPr lang="en-GB"/>
        </a:p>
      </dgm:t>
    </dgm:pt>
    <dgm:pt modelId="{F33063CC-8445-4500-9FC0-F85C748B17A6}">
      <dgm:prSet phldrT="[Text]"/>
      <dgm:spPr/>
      <dgm:t>
        <a:bodyPr/>
        <a:lstStyle/>
        <a:p>
          <a:r>
            <a:rPr lang="en-GB" b="1" dirty="0"/>
            <a:t>This sharing improves the chances of them then answering another question</a:t>
          </a:r>
        </a:p>
      </dgm:t>
    </dgm:pt>
    <dgm:pt modelId="{B367D583-A8F9-49BD-9A53-7A7ACF996CAD}" type="parTrans" cxnId="{AEBD4FB4-7831-456C-84B5-324C09B60F6B}">
      <dgm:prSet/>
      <dgm:spPr/>
      <dgm:t>
        <a:bodyPr/>
        <a:lstStyle/>
        <a:p>
          <a:endParaRPr lang="en-GB"/>
        </a:p>
      </dgm:t>
    </dgm:pt>
    <dgm:pt modelId="{8DC6AF9A-6D62-4EC1-872E-CD7F3691EA0A}" type="sibTrans" cxnId="{AEBD4FB4-7831-456C-84B5-324C09B60F6B}">
      <dgm:prSet/>
      <dgm:spPr/>
      <dgm:t>
        <a:bodyPr/>
        <a:lstStyle/>
        <a:p>
          <a:endParaRPr lang="en-GB"/>
        </a:p>
      </dgm:t>
    </dgm:pt>
    <dgm:pt modelId="{AF1E16CA-0957-41B1-B953-8F5EA675D69C}">
      <dgm:prSet/>
      <dgm:spPr/>
      <dgm:t>
        <a:bodyPr/>
        <a:lstStyle/>
        <a:p>
          <a:r>
            <a:rPr lang="en-GB" dirty="0"/>
            <a:t>Question</a:t>
          </a:r>
        </a:p>
      </dgm:t>
    </dgm:pt>
    <dgm:pt modelId="{035EAC0A-F6BC-4F59-8BB2-58AA7470BE5B}" type="parTrans" cxnId="{858EE1C8-F0A9-49BA-A2A2-8002D54B34F5}">
      <dgm:prSet/>
      <dgm:spPr/>
      <dgm:t>
        <a:bodyPr/>
        <a:lstStyle/>
        <a:p>
          <a:endParaRPr lang="en-GB"/>
        </a:p>
      </dgm:t>
    </dgm:pt>
    <dgm:pt modelId="{A34DEF1F-3B0B-41BE-868E-6B4AD5A87592}" type="sibTrans" cxnId="{858EE1C8-F0A9-49BA-A2A2-8002D54B34F5}">
      <dgm:prSet/>
      <dgm:spPr/>
      <dgm:t>
        <a:bodyPr/>
        <a:lstStyle/>
        <a:p>
          <a:endParaRPr lang="en-GB"/>
        </a:p>
      </dgm:t>
    </dgm:pt>
    <dgm:pt modelId="{C8EBCE4E-7D40-40DA-BBD1-5DA243D659E2}">
      <dgm:prSet/>
      <dgm:spPr/>
      <dgm:t>
        <a:bodyPr/>
        <a:lstStyle/>
        <a:p>
          <a:r>
            <a:rPr lang="en-GB" dirty="0"/>
            <a:t>Answer</a:t>
          </a:r>
        </a:p>
      </dgm:t>
    </dgm:pt>
    <dgm:pt modelId="{2844FBF1-EC32-45D8-B7BC-DF4F88839559}" type="parTrans" cxnId="{9F17C2AD-F051-4911-9EDD-A52B89CEDD41}">
      <dgm:prSet/>
      <dgm:spPr/>
      <dgm:t>
        <a:bodyPr/>
        <a:lstStyle/>
        <a:p>
          <a:endParaRPr lang="en-GB"/>
        </a:p>
      </dgm:t>
    </dgm:pt>
    <dgm:pt modelId="{6D8D28D5-642E-4AE5-B6C8-69F86970D306}" type="sibTrans" cxnId="{9F17C2AD-F051-4911-9EDD-A52B89CEDD41}">
      <dgm:prSet/>
      <dgm:spPr/>
      <dgm:t>
        <a:bodyPr/>
        <a:lstStyle/>
        <a:p>
          <a:endParaRPr lang="en-GB"/>
        </a:p>
      </dgm:t>
    </dgm:pt>
    <dgm:pt modelId="{5BBB1FC8-D0FA-4BE1-8934-18A29FAFB3D3}">
      <dgm:prSet/>
      <dgm:spPr/>
      <dgm:t>
        <a:bodyPr/>
        <a:lstStyle/>
        <a:p>
          <a:r>
            <a:rPr lang="en-GB" dirty="0"/>
            <a:t>Empathy</a:t>
          </a:r>
        </a:p>
      </dgm:t>
    </dgm:pt>
    <dgm:pt modelId="{21899C0F-811B-4E67-A5D3-018D736DB220}" type="parTrans" cxnId="{E2DCD97F-B991-41A4-97E5-540C4310349A}">
      <dgm:prSet/>
      <dgm:spPr/>
      <dgm:t>
        <a:bodyPr/>
        <a:lstStyle/>
        <a:p>
          <a:endParaRPr lang="en-GB"/>
        </a:p>
      </dgm:t>
    </dgm:pt>
    <dgm:pt modelId="{94D889FF-0F60-495A-8604-A434067BEB82}" type="sibTrans" cxnId="{E2DCD97F-B991-41A4-97E5-540C4310349A}">
      <dgm:prSet/>
      <dgm:spPr/>
      <dgm:t>
        <a:bodyPr/>
        <a:lstStyle/>
        <a:p>
          <a:endParaRPr lang="en-GB"/>
        </a:p>
      </dgm:t>
    </dgm:pt>
    <dgm:pt modelId="{6D726AD6-9B1E-48F9-BC73-43A14F135A95}">
      <dgm:prSet/>
      <dgm:spPr/>
      <dgm:t>
        <a:bodyPr/>
        <a:lstStyle/>
        <a:p>
          <a:r>
            <a:rPr lang="en-GB" b="1" dirty="0"/>
            <a:t>We continue with this structure throughout the conversation</a:t>
          </a:r>
        </a:p>
      </dgm:t>
    </dgm:pt>
    <dgm:pt modelId="{DA22D500-88BB-452E-8F56-8DBEEEEEEDC9}" type="parTrans" cxnId="{F7D7F58F-3C79-4DC3-B94B-56B16E095A81}">
      <dgm:prSet/>
      <dgm:spPr/>
      <dgm:t>
        <a:bodyPr/>
        <a:lstStyle/>
        <a:p>
          <a:endParaRPr lang="en-GB"/>
        </a:p>
      </dgm:t>
    </dgm:pt>
    <dgm:pt modelId="{1EBFB00A-A9B8-45A5-B6C6-B125C2EDB575}" type="sibTrans" cxnId="{F7D7F58F-3C79-4DC3-B94B-56B16E095A81}">
      <dgm:prSet/>
      <dgm:spPr/>
      <dgm:t>
        <a:bodyPr/>
        <a:lstStyle/>
        <a:p>
          <a:endParaRPr lang="en-GB"/>
        </a:p>
      </dgm:t>
    </dgm:pt>
    <dgm:pt modelId="{AF5AFA0F-DA78-4228-B001-436AA734DCEB}">
      <dgm:prSet/>
      <dgm:spPr/>
      <dgm:t>
        <a:bodyPr/>
        <a:lstStyle/>
        <a:p>
          <a:r>
            <a:rPr lang="en-GB" b="1" dirty="0"/>
            <a:t>The more we do it, the more open the conversation becomes</a:t>
          </a:r>
        </a:p>
      </dgm:t>
    </dgm:pt>
    <dgm:pt modelId="{D60B748E-BD0E-4567-B4BA-D258C35AB1FA}" type="parTrans" cxnId="{960526CC-9635-4764-A653-8D54C03D281D}">
      <dgm:prSet/>
      <dgm:spPr/>
      <dgm:t>
        <a:bodyPr/>
        <a:lstStyle/>
        <a:p>
          <a:endParaRPr lang="en-GB"/>
        </a:p>
      </dgm:t>
    </dgm:pt>
    <dgm:pt modelId="{D6E34D4C-0B71-47AB-B4B0-50D9A4404CB7}" type="sibTrans" cxnId="{960526CC-9635-4764-A653-8D54C03D281D}">
      <dgm:prSet/>
      <dgm:spPr/>
      <dgm:t>
        <a:bodyPr/>
        <a:lstStyle/>
        <a:p>
          <a:endParaRPr lang="en-GB"/>
        </a:p>
      </dgm:t>
    </dgm:pt>
    <dgm:pt modelId="{883C8DBE-F97B-4B65-9666-1AA49F585596}">
      <dgm:prSet/>
      <dgm:spPr/>
      <dgm:t>
        <a:bodyPr/>
        <a:lstStyle/>
        <a:p>
          <a:r>
            <a:rPr lang="en-GB" b="1" dirty="0"/>
            <a:t>The more open the conversation becomes, the more chance we have to spot problems to solve or needs to remedy</a:t>
          </a:r>
        </a:p>
      </dgm:t>
    </dgm:pt>
    <dgm:pt modelId="{A80CDE0A-CDCE-45C8-B6B7-BA148353A0E5}" type="parTrans" cxnId="{45575678-9925-4A2D-8631-7132440751C1}">
      <dgm:prSet/>
      <dgm:spPr/>
      <dgm:t>
        <a:bodyPr/>
        <a:lstStyle/>
        <a:p>
          <a:endParaRPr lang="en-GB"/>
        </a:p>
      </dgm:t>
    </dgm:pt>
    <dgm:pt modelId="{8A07BD8E-1EF4-4A83-890C-AD86862C09E8}" type="sibTrans" cxnId="{45575678-9925-4A2D-8631-7132440751C1}">
      <dgm:prSet/>
      <dgm:spPr/>
      <dgm:t>
        <a:bodyPr/>
        <a:lstStyle/>
        <a:p>
          <a:endParaRPr lang="en-GB"/>
        </a:p>
      </dgm:t>
    </dgm:pt>
    <dgm:pt modelId="{0DEFF280-7F1C-4B56-AFE0-237501D51374}">
      <dgm:prSet/>
      <dgm:spPr/>
      <dgm:t>
        <a:bodyPr/>
        <a:lstStyle/>
        <a:p>
          <a:r>
            <a:rPr lang="en-GB" b="1" dirty="0"/>
            <a:t>The more we can ‘match’ the other person and build rapport (KLT)</a:t>
          </a:r>
        </a:p>
      </dgm:t>
    </dgm:pt>
    <dgm:pt modelId="{26662814-D7CC-4D90-9CF2-A9BE328165EB}" type="parTrans" cxnId="{B24727DF-4F7E-43F0-AC16-136C940A4907}">
      <dgm:prSet/>
      <dgm:spPr/>
      <dgm:t>
        <a:bodyPr/>
        <a:lstStyle/>
        <a:p>
          <a:endParaRPr lang="en-GB"/>
        </a:p>
      </dgm:t>
    </dgm:pt>
    <dgm:pt modelId="{5461A5F6-1062-473A-B383-F601CF960F51}" type="sibTrans" cxnId="{B24727DF-4F7E-43F0-AC16-136C940A4907}">
      <dgm:prSet/>
      <dgm:spPr/>
      <dgm:t>
        <a:bodyPr/>
        <a:lstStyle/>
        <a:p>
          <a:endParaRPr lang="en-GB"/>
        </a:p>
      </dgm:t>
    </dgm:pt>
    <dgm:pt modelId="{86125742-A058-4377-942F-53C8B0E9D1C2}" type="pres">
      <dgm:prSet presAssocID="{28968AB3-CB7A-442E-9ADD-8FEB278CB6F0}" presName="linear" presStyleCnt="0">
        <dgm:presLayoutVars>
          <dgm:dir/>
          <dgm:animLvl val="lvl"/>
          <dgm:resizeHandles val="exact"/>
        </dgm:presLayoutVars>
      </dgm:prSet>
      <dgm:spPr/>
    </dgm:pt>
    <dgm:pt modelId="{358217B9-10BA-4E30-918B-B50D2FC55BC9}" type="pres">
      <dgm:prSet presAssocID="{15634352-CC51-4E13-89F9-EF8FF2B7AB0D}" presName="parentLin" presStyleCnt="0"/>
      <dgm:spPr/>
    </dgm:pt>
    <dgm:pt modelId="{11E84CB6-C4C6-42E0-9CF1-C235EAD0B3B7}" type="pres">
      <dgm:prSet presAssocID="{15634352-CC51-4E13-89F9-EF8FF2B7AB0D}" presName="parentLeftMargin" presStyleLbl="node1" presStyleIdx="0" presStyleCnt="6"/>
      <dgm:spPr/>
    </dgm:pt>
    <dgm:pt modelId="{D9CF0001-3FB6-4CC2-97E2-49B14E72FC31}" type="pres">
      <dgm:prSet presAssocID="{15634352-CC51-4E13-89F9-EF8FF2B7AB0D}" presName="parentText" presStyleLbl="node1" presStyleIdx="0" presStyleCnt="6" custLinFactNeighborX="5012" custLinFactNeighborY="3253">
        <dgm:presLayoutVars>
          <dgm:chMax val="0"/>
          <dgm:bulletEnabled val="1"/>
        </dgm:presLayoutVars>
      </dgm:prSet>
      <dgm:spPr/>
    </dgm:pt>
    <dgm:pt modelId="{198F61BF-E7C4-404C-8E97-58378CF03322}" type="pres">
      <dgm:prSet presAssocID="{15634352-CC51-4E13-89F9-EF8FF2B7AB0D}" presName="negativeSpace" presStyleCnt="0"/>
      <dgm:spPr/>
    </dgm:pt>
    <dgm:pt modelId="{C500D63D-26DF-4C91-97EC-F3DA446F21F8}" type="pres">
      <dgm:prSet presAssocID="{15634352-CC51-4E13-89F9-EF8FF2B7AB0D}" presName="childText" presStyleLbl="conFgAcc1" presStyleIdx="0" presStyleCnt="6">
        <dgm:presLayoutVars>
          <dgm:bulletEnabled val="1"/>
        </dgm:presLayoutVars>
      </dgm:prSet>
      <dgm:spPr/>
    </dgm:pt>
    <dgm:pt modelId="{720C8B34-D997-4CC5-8D88-E3E95C3BAD7E}" type="pres">
      <dgm:prSet presAssocID="{31AC841D-FEB8-4D68-8B89-40A9F517BA35}" presName="spaceBetweenRectangles" presStyleCnt="0"/>
      <dgm:spPr/>
    </dgm:pt>
    <dgm:pt modelId="{E11A30A9-6B11-4310-BBDA-0490E69A2EE4}" type="pres">
      <dgm:prSet presAssocID="{7B9D1FE2-A15E-45C7-BD66-353B6D966115}" presName="parentLin" presStyleCnt="0"/>
      <dgm:spPr/>
    </dgm:pt>
    <dgm:pt modelId="{B4177A70-A769-4207-A231-5A790134AD73}" type="pres">
      <dgm:prSet presAssocID="{7B9D1FE2-A15E-45C7-BD66-353B6D966115}" presName="parentLeftMargin" presStyleLbl="node1" presStyleIdx="0" presStyleCnt="6"/>
      <dgm:spPr/>
    </dgm:pt>
    <dgm:pt modelId="{43A098F0-DA5B-43EB-B9BB-50DBECE5C408}" type="pres">
      <dgm:prSet presAssocID="{7B9D1FE2-A15E-45C7-BD66-353B6D966115}" presName="parentText" presStyleLbl="node1" presStyleIdx="1" presStyleCnt="6">
        <dgm:presLayoutVars>
          <dgm:chMax val="0"/>
          <dgm:bulletEnabled val="1"/>
        </dgm:presLayoutVars>
      </dgm:prSet>
      <dgm:spPr/>
    </dgm:pt>
    <dgm:pt modelId="{5B3A8973-9B16-4191-A1CC-031E8D6965A1}" type="pres">
      <dgm:prSet presAssocID="{7B9D1FE2-A15E-45C7-BD66-353B6D966115}" presName="negativeSpace" presStyleCnt="0"/>
      <dgm:spPr/>
    </dgm:pt>
    <dgm:pt modelId="{8A305E65-0EB5-43F2-89FF-3D184CE61017}" type="pres">
      <dgm:prSet presAssocID="{7B9D1FE2-A15E-45C7-BD66-353B6D966115}" presName="childText" presStyleLbl="conFgAcc1" presStyleIdx="1" presStyleCnt="6">
        <dgm:presLayoutVars>
          <dgm:bulletEnabled val="1"/>
        </dgm:presLayoutVars>
      </dgm:prSet>
      <dgm:spPr/>
    </dgm:pt>
    <dgm:pt modelId="{A3D8FDCF-2A17-4628-83CE-F08B7F3D81B9}" type="pres">
      <dgm:prSet presAssocID="{427A8AA0-37E6-4C74-88B0-6CA3D76ECDDA}" presName="spaceBetweenRectangles" presStyleCnt="0"/>
      <dgm:spPr/>
    </dgm:pt>
    <dgm:pt modelId="{69252C50-9FA2-4FD1-A291-B933BA681EC8}" type="pres">
      <dgm:prSet presAssocID="{EC29B426-7637-40AE-B736-242EDA386E6E}" presName="parentLin" presStyleCnt="0"/>
      <dgm:spPr/>
    </dgm:pt>
    <dgm:pt modelId="{DC7F8CD7-C5C6-4C1D-A67A-5CD1BC9A30EE}" type="pres">
      <dgm:prSet presAssocID="{EC29B426-7637-40AE-B736-242EDA386E6E}" presName="parentLeftMargin" presStyleLbl="node1" presStyleIdx="1" presStyleCnt="6"/>
      <dgm:spPr/>
    </dgm:pt>
    <dgm:pt modelId="{C117EF47-142E-419A-8F63-DCC4E9A53D0E}" type="pres">
      <dgm:prSet presAssocID="{EC29B426-7637-40AE-B736-242EDA386E6E}" presName="parentText" presStyleLbl="node1" presStyleIdx="2" presStyleCnt="6">
        <dgm:presLayoutVars>
          <dgm:chMax val="0"/>
          <dgm:bulletEnabled val="1"/>
        </dgm:presLayoutVars>
      </dgm:prSet>
      <dgm:spPr/>
    </dgm:pt>
    <dgm:pt modelId="{0D5A1D62-D6DF-467C-A165-5B4BD23A8594}" type="pres">
      <dgm:prSet presAssocID="{EC29B426-7637-40AE-B736-242EDA386E6E}" presName="negativeSpace" presStyleCnt="0"/>
      <dgm:spPr/>
    </dgm:pt>
    <dgm:pt modelId="{9F28401D-13C3-4F3C-B8C7-25C4E3A14438}" type="pres">
      <dgm:prSet presAssocID="{EC29B426-7637-40AE-B736-242EDA386E6E}" presName="childText" presStyleLbl="conFgAcc1" presStyleIdx="2" presStyleCnt="6">
        <dgm:presLayoutVars>
          <dgm:bulletEnabled val="1"/>
        </dgm:presLayoutVars>
      </dgm:prSet>
      <dgm:spPr/>
    </dgm:pt>
    <dgm:pt modelId="{EC373469-96F1-441E-87DA-F749E1BBA495}" type="pres">
      <dgm:prSet presAssocID="{763A888E-FA39-4D39-9CA4-E1F936F7163A}" presName="spaceBetweenRectangles" presStyleCnt="0"/>
      <dgm:spPr/>
    </dgm:pt>
    <dgm:pt modelId="{417FA038-F432-4EA6-9101-64B97DEF8313}" type="pres">
      <dgm:prSet presAssocID="{AF1E16CA-0957-41B1-B953-8F5EA675D69C}" presName="parentLin" presStyleCnt="0"/>
      <dgm:spPr/>
    </dgm:pt>
    <dgm:pt modelId="{D15F66E0-11FF-4CD6-9D84-6E5C9CA8F829}" type="pres">
      <dgm:prSet presAssocID="{AF1E16CA-0957-41B1-B953-8F5EA675D69C}" presName="parentLeftMargin" presStyleLbl="node1" presStyleIdx="2" presStyleCnt="6"/>
      <dgm:spPr/>
    </dgm:pt>
    <dgm:pt modelId="{D4631F90-0D66-4D7A-8469-E5380A9E6D2B}" type="pres">
      <dgm:prSet presAssocID="{AF1E16CA-0957-41B1-B953-8F5EA675D69C}" presName="parentText" presStyleLbl="node1" presStyleIdx="3" presStyleCnt="6">
        <dgm:presLayoutVars>
          <dgm:chMax val="0"/>
          <dgm:bulletEnabled val="1"/>
        </dgm:presLayoutVars>
      </dgm:prSet>
      <dgm:spPr/>
    </dgm:pt>
    <dgm:pt modelId="{CB1D5EB4-E34F-47F2-BCD7-398F116A294F}" type="pres">
      <dgm:prSet presAssocID="{AF1E16CA-0957-41B1-B953-8F5EA675D69C}" presName="negativeSpace" presStyleCnt="0"/>
      <dgm:spPr/>
    </dgm:pt>
    <dgm:pt modelId="{02C7DD40-4CB5-45C6-AC06-F3B8B57BEC1C}" type="pres">
      <dgm:prSet presAssocID="{AF1E16CA-0957-41B1-B953-8F5EA675D69C}" presName="childText" presStyleLbl="conFgAcc1" presStyleIdx="3" presStyleCnt="6">
        <dgm:presLayoutVars>
          <dgm:bulletEnabled val="1"/>
        </dgm:presLayoutVars>
      </dgm:prSet>
      <dgm:spPr/>
    </dgm:pt>
    <dgm:pt modelId="{84A2FB2C-7727-436B-888D-C868C95A25EF}" type="pres">
      <dgm:prSet presAssocID="{A34DEF1F-3B0B-41BE-868E-6B4AD5A87592}" presName="spaceBetweenRectangles" presStyleCnt="0"/>
      <dgm:spPr/>
    </dgm:pt>
    <dgm:pt modelId="{B966F414-8A41-4E55-88B0-909591F7F64D}" type="pres">
      <dgm:prSet presAssocID="{C8EBCE4E-7D40-40DA-BBD1-5DA243D659E2}" presName="parentLin" presStyleCnt="0"/>
      <dgm:spPr/>
    </dgm:pt>
    <dgm:pt modelId="{4AFA0F2D-0F16-4589-9AFD-4A7ABBCAD220}" type="pres">
      <dgm:prSet presAssocID="{C8EBCE4E-7D40-40DA-BBD1-5DA243D659E2}" presName="parentLeftMargin" presStyleLbl="node1" presStyleIdx="3" presStyleCnt="6"/>
      <dgm:spPr/>
    </dgm:pt>
    <dgm:pt modelId="{B08F8F95-C2D7-4225-8A96-1FE8C7768D1A}" type="pres">
      <dgm:prSet presAssocID="{C8EBCE4E-7D40-40DA-BBD1-5DA243D659E2}" presName="parentText" presStyleLbl="node1" presStyleIdx="4" presStyleCnt="6">
        <dgm:presLayoutVars>
          <dgm:chMax val="0"/>
          <dgm:bulletEnabled val="1"/>
        </dgm:presLayoutVars>
      </dgm:prSet>
      <dgm:spPr/>
    </dgm:pt>
    <dgm:pt modelId="{44A50778-8D0A-4229-A560-6805AAAE9BAE}" type="pres">
      <dgm:prSet presAssocID="{C8EBCE4E-7D40-40DA-BBD1-5DA243D659E2}" presName="negativeSpace" presStyleCnt="0"/>
      <dgm:spPr/>
    </dgm:pt>
    <dgm:pt modelId="{CEB3D755-7223-42B0-8688-E60237E15C50}" type="pres">
      <dgm:prSet presAssocID="{C8EBCE4E-7D40-40DA-BBD1-5DA243D659E2}" presName="childText" presStyleLbl="conFgAcc1" presStyleIdx="4" presStyleCnt="6">
        <dgm:presLayoutVars>
          <dgm:bulletEnabled val="1"/>
        </dgm:presLayoutVars>
      </dgm:prSet>
      <dgm:spPr/>
    </dgm:pt>
    <dgm:pt modelId="{969C7391-6BF0-41D2-99BE-E37DF116070A}" type="pres">
      <dgm:prSet presAssocID="{6D8D28D5-642E-4AE5-B6C8-69F86970D306}" presName="spaceBetweenRectangles" presStyleCnt="0"/>
      <dgm:spPr/>
    </dgm:pt>
    <dgm:pt modelId="{46E5498D-53D0-4F73-B12D-FC92FA8ED308}" type="pres">
      <dgm:prSet presAssocID="{5BBB1FC8-D0FA-4BE1-8934-18A29FAFB3D3}" presName="parentLin" presStyleCnt="0"/>
      <dgm:spPr/>
    </dgm:pt>
    <dgm:pt modelId="{EBCC12D7-E089-43F3-92DC-296CD7DC6AD4}" type="pres">
      <dgm:prSet presAssocID="{5BBB1FC8-D0FA-4BE1-8934-18A29FAFB3D3}" presName="parentLeftMargin" presStyleLbl="node1" presStyleIdx="4" presStyleCnt="6"/>
      <dgm:spPr/>
    </dgm:pt>
    <dgm:pt modelId="{28458240-2EF5-4704-83C2-0D79556FA708}" type="pres">
      <dgm:prSet presAssocID="{5BBB1FC8-D0FA-4BE1-8934-18A29FAFB3D3}" presName="parentText" presStyleLbl="node1" presStyleIdx="5" presStyleCnt="6">
        <dgm:presLayoutVars>
          <dgm:chMax val="0"/>
          <dgm:bulletEnabled val="1"/>
        </dgm:presLayoutVars>
      </dgm:prSet>
      <dgm:spPr/>
    </dgm:pt>
    <dgm:pt modelId="{40B417B5-92A5-49C0-BA76-5FA20C768814}" type="pres">
      <dgm:prSet presAssocID="{5BBB1FC8-D0FA-4BE1-8934-18A29FAFB3D3}" presName="negativeSpace" presStyleCnt="0"/>
      <dgm:spPr/>
    </dgm:pt>
    <dgm:pt modelId="{E03963C5-013C-4060-BB0D-EF60C57DDDC7}" type="pres">
      <dgm:prSet presAssocID="{5BBB1FC8-D0FA-4BE1-8934-18A29FAFB3D3}" presName="childText" presStyleLbl="conFgAcc1" presStyleIdx="5" presStyleCnt="6">
        <dgm:presLayoutVars>
          <dgm:bulletEnabled val="1"/>
        </dgm:presLayoutVars>
      </dgm:prSet>
      <dgm:spPr/>
    </dgm:pt>
  </dgm:ptLst>
  <dgm:cxnLst>
    <dgm:cxn modelId="{28B9BF11-D8EF-4178-B5DD-08339FC0C983}" type="presOf" srcId="{7B9D1FE2-A15E-45C7-BD66-353B6D966115}" destId="{43A098F0-DA5B-43EB-B9BB-50DBECE5C408}" srcOrd="1" destOrd="0" presId="urn:microsoft.com/office/officeart/2005/8/layout/list1"/>
    <dgm:cxn modelId="{70739012-8FE7-47DB-925E-29571B60D42B}" srcId="{28968AB3-CB7A-442E-9ADD-8FEB278CB6F0}" destId="{15634352-CC51-4E13-89F9-EF8FF2B7AB0D}" srcOrd="0" destOrd="0" parTransId="{2F55A26B-5559-4867-9926-FEC6FA317721}" sibTransId="{31AC841D-FEB8-4D68-8B89-40A9F517BA35}"/>
    <dgm:cxn modelId="{B899EB1F-8371-4752-9CEE-203347B45873}" type="presOf" srcId="{6D726AD6-9B1E-48F9-BC73-43A14F135A95}" destId="{02C7DD40-4CB5-45C6-AC06-F3B8B57BEC1C}" srcOrd="0" destOrd="0" presId="urn:microsoft.com/office/officeart/2005/8/layout/list1"/>
    <dgm:cxn modelId="{AF6EA827-E0C0-44F3-8BA9-F645CC4FB339}" type="presOf" srcId="{AF1E16CA-0957-41B1-B953-8F5EA675D69C}" destId="{D15F66E0-11FF-4CD6-9D84-6E5C9CA8F829}" srcOrd="0" destOrd="0" presId="urn:microsoft.com/office/officeart/2005/8/layout/list1"/>
    <dgm:cxn modelId="{162ACA29-FA14-498D-8C79-F2BE3AA8C5AE}" type="presOf" srcId="{F8AA87F9-51C5-40D7-8271-0B808B339DB0}" destId="{C500D63D-26DF-4C91-97EC-F3DA446F21F8}" srcOrd="0" destOrd="1" presId="urn:microsoft.com/office/officeart/2005/8/layout/list1"/>
    <dgm:cxn modelId="{55567931-8B8C-4A3A-B0C5-B8BDB29DCEBD}" type="presOf" srcId="{5BBB1FC8-D0FA-4BE1-8934-18A29FAFB3D3}" destId="{EBCC12D7-E089-43F3-92DC-296CD7DC6AD4}" srcOrd="0" destOrd="0" presId="urn:microsoft.com/office/officeart/2005/8/layout/list1"/>
    <dgm:cxn modelId="{CEC7885E-4FFB-4373-B234-DB4ABFC58DF7}" type="presOf" srcId="{0DEFF280-7F1C-4B56-AFE0-237501D51374}" destId="{E03963C5-013C-4060-BB0D-EF60C57DDDC7}" srcOrd="0" destOrd="1" presId="urn:microsoft.com/office/officeart/2005/8/layout/list1"/>
    <dgm:cxn modelId="{06C2FE4A-4138-41FB-BC21-D79E87ACC1D7}" srcId="{15634352-CC51-4E13-89F9-EF8FF2B7AB0D}" destId="{F8AA87F9-51C5-40D7-8271-0B808B339DB0}" srcOrd="1" destOrd="0" parTransId="{69A0E8FA-BD62-4A5C-A1A1-C251DAC8D3F5}" sibTransId="{6BB9528E-D82E-4303-9F53-E385D518B30D}"/>
    <dgm:cxn modelId="{48AF396B-40DB-4190-AB62-304E8E79FB48}" type="presOf" srcId="{7B9D1FE2-A15E-45C7-BD66-353B6D966115}" destId="{B4177A70-A769-4207-A231-5A790134AD73}" srcOrd="0" destOrd="0" presId="urn:microsoft.com/office/officeart/2005/8/layout/list1"/>
    <dgm:cxn modelId="{06B8136C-D527-4F92-A925-DA99C38E87D9}" srcId="{28968AB3-CB7A-442E-9ADD-8FEB278CB6F0}" destId="{EC29B426-7637-40AE-B736-242EDA386E6E}" srcOrd="2" destOrd="0" parTransId="{E6A7C02E-40A7-4299-A4CD-B93A56F8EE89}" sibTransId="{763A888E-FA39-4D39-9CA4-E1F936F7163A}"/>
    <dgm:cxn modelId="{E2E2704C-9721-46F7-8608-4DA4B4BC46BC}" type="presOf" srcId="{15634352-CC51-4E13-89F9-EF8FF2B7AB0D}" destId="{D9CF0001-3FB6-4CC2-97E2-49B14E72FC31}" srcOrd="1" destOrd="0" presId="urn:microsoft.com/office/officeart/2005/8/layout/list1"/>
    <dgm:cxn modelId="{62C77873-C1EC-4296-ABAA-EEF76293ECE0}" srcId="{28968AB3-CB7A-442E-9ADD-8FEB278CB6F0}" destId="{7B9D1FE2-A15E-45C7-BD66-353B6D966115}" srcOrd="1" destOrd="0" parTransId="{B5FD9D65-24E8-4CDE-9B6A-93613C780BE0}" sibTransId="{427A8AA0-37E6-4C74-88B0-6CA3D76ECDDA}"/>
    <dgm:cxn modelId="{9B66FB55-ABC6-49A5-A03B-B51F6797C506}" type="presOf" srcId="{28968AB3-CB7A-442E-9ADD-8FEB278CB6F0}" destId="{86125742-A058-4377-942F-53C8B0E9D1C2}" srcOrd="0" destOrd="0" presId="urn:microsoft.com/office/officeart/2005/8/layout/list1"/>
    <dgm:cxn modelId="{45575678-9925-4A2D-8631-7132440751C1}" srcId="{5BBB1FC8-D0FA-4BE1-8934-18A29FAFB3D3}" destId="{883C8DBE-F97B-4B65-9666-1AA49F585596}" srcOrd="0" destOrd="0" parTransId="{A80CDE0A-CDCE-45C8-B6B7-BA148353A0E5}" sibTransId="{8A07BD8E-1EF4-4A83-890C-AD86862C09E8}"/>
    <dgm:cxn modelId="{8A9A957F-579F-4365-B3F5-968F51805A77}" type="presOf" srcId="{EC29B426-7637-40AE-B736-242EDA386E6E}" destId="{C117EF47-142E-419A-8F63-DCC4E9A53D0E}" srcOrd="1" destOrd="0" presId="urn:microsoft.com/office/officeart/2005/8/layout/list1"/>
    <dgm:cxn modelId="{E2DCD97F-B991-41A4-97E5-540C4310349A}" srcId="{28968AB3-CB7A-442E-9ADD-8FEB278CB6F0}" destId="{5BBB1FC8-D0FA-4BE1-8934-18A29FAFB3D3}" srcOrd="5" destOrd="0" parTransId="{21899C0F-811B-4E67-A5D3-018D736DB220}" sibTransId="{94D889FF-0F60-495A-8604-A434067BEB82}"/>
    <dgm:cxn modelId="{BFAEA58E-E7A3-4957-9720-4A9423EB96E5}" type="presOf" srcId="{AF1E16CA-0957-41B1-B953-8F5EA675D69C}" destId="{D4631F90-0D66-4D7A-8469-E5380A9E6D2B}" srcOrd="1" destOrd="0" presId="urn:microsoft.com/office/officeart/2005/8/layout/list1"/>
    <dgm:cxn modelId="{F7D7F58F-3C79-4DC3-B94B-56B16E095A81}" srcId="{AF1E16CA-0957-41B1-B953-8F5EA675D69C}" destId="{6D726AD6-9B1E-48F9-BC73-43A14F135A95}" srcOrd="0" destOrd="0" parTransId="{DA22D500-88BB-452E-8F56-8DBEEEEEEDC9}" sibTransId="{1EBFB00A-A9B8-45A5-B6C6-B125C2EDB575}"/>
    <dgm:cxn modelId="{20236D91-7523-4F59-9A15-28459C42F088}" srcId="{7B9D1FE2-A15E-45C7-BD66-353B6D966115}" destId="{CD747DCA-952E-478E-9B9A-BD6C9B47DA68}" srcOrd="1" destOrd="0" parTransId="{5BFF1811-4333-4A9E-9231-03EA0F8FB43C}" sibTransId="{1C6A4A3D-3988-4A3B-8762-8FC8DD6E9C6B}"/>
    <dgm:cxn modelId="{DA0AC39E-051B-412A-83F0-3B794B075240}" type="presOf" srcId="{15634352-CC51-4E13-89F9-EF8FF2B7AB0D}" destId="{11E84CB6-C4C6-42E0-9CF1-C235EAD0B3B7}" srcOrd="0" destOrd="0" presId="urn:microsoft.com/office/officeart/2005/8/layout/list1"/>
    <dgm:cxn modelId="{9F17C2AD-F051-4911-9EDD-A52B89CEDD41}" srcId="{28968AB3-CB7A-442E-9ADD-8FEB278CB6F0}" destId="{C8EBCE4E-7D40-40DA-BBD1-5DA243D659E2}" srcOrd="4" destOrd="0" parTransId="{2844FBF1-EC32-45D8-B7BC-DF4F88839559}" sibTransId="{6D8D28D5-642E-4AE5-B6C8-69F86970D306}"/>
    <dgm:cxn modelId="{AEBD4FB4-7831-456C-84B5-324C09B60F6B}" srcId="{EC29B426-7637-40AE-B736-242EDA386E6E}" destId="{F33063CC-8445-4500-9FC0-F85C748B17A6}" srcOrd="1" destOrd="0" parTransId="{B367D583-A8F9-49BD-9A53-7A7ACF996CAD}" sibTransId="{8DC6AF9A-6D62-4EC1-872E-CD7F3691EA0A}"/>
    <dgm:cxn modelId="{63854AB9-AD33-44C9-91AD-B3F022A6864A}" srcId="{EC29B426-7637-40AE-B736-242EDA386E6E}" destId="{5997E1D8-504B-4CD1-9F7F-96FA72983E91}" srcOrd="0" destOrd="0" parTransId="{49961EAF-AD73-4186-BFB4-FF675E3ECC69}" sibTransId="{0FDD6A00-5FE6-430C-9316-6B4EF614A7A9}"/>
    <dgm:cxn modelId="{D18104BF-8FA0-4E90-B8F3-F73D6DEA8A5E}" type="presOf" srcId="{C8EBCE4E-7D40-40DA-BBD1-5DA243D659E2}" destId="{B08F8F95-C2D7-4225-8A96-1FE8C7768D1A}" srcOrd="1" destOrd="0" presId="urn:microsoft.com/office/officeart/2005/8/layout/list1"/>
    <dgm:cxn modelId="{60B83FC2-D6F4-449A-A82C-DBBA9181C92E}" type="presOf" srcId="{5997E1D8-504B-4CD1-9F7F-96FA72983E91}" destId="{9F28401D-13C3-4F3C-B8C7-25C4E3A14438}" srcOrd="0" destOrd="0" presId="urn:microsoft.com/office/officeart/2005/8/layout/list1"/>
    <dgm:cxn modelId="{4C1E71C4-0431-4C9D-975C-493F403FC24E}" type="presOf" srcId="{CD747DCA-952E-478E-9B9A-BD6C9B47DA68}" destId="{8A305E65-0EB5-43F2-89FF-3D184CE61017}" srcOrd="0" destOrd="1" presId="urn:microsoft.com/office/officeart/2005/8/layout/list1"/>
    <dgm:cxn modelId="{B3B795C7-C28A-421C-9CDB-642CCF9E1655}" type="presOf" srcId="{3047BFD8-E52F-4DC6-9B0E-48FFB2A68F91}" destId="{C500D63D-26DF-4C91-97EC-F3DA446F21F8}" srcOrd="0" destOrd="0" presId="urn:microsoft.com/office/officeart/2005/8/layout/list1"/>
    <dgm:cxn modelId="{858EE1C8-F0A9-49BA-A2A2-8002D54B34F5}" srcId="{28968AB3-CB7A-442E-9ADD-8FEB278CB6F0}" destId="{AF1E16CA-0957-41B1-B953-8F5EA675D69C}" srcOrd="3" destOrd="0" parTransId="{035EAC0A-F6BC-4F59-8BB2-58AA7470BE5B}" sibTransId="{A34DEF1F-3B0B-41BE-868E-6B4AD5A87592}"/>
    <dgm:cxn modelId="{960526CC-9635-4764-A653-8D54C03D281D}" srcId="{C8EBCE4E-7D40-40DA-BBD1-5DA243D659E2}" destId="{AF5AFA0F-DA78-4228-B001-436AA734DCEB}" srcOrd="0" destOrd="0" parTransId="{D60B748E-BD0E-4567-B4BA-D258C35AB1FA}" sibTransId="{D6E34D4C-0B71-47AB-B4B0-50D9A4404CB7}"/>
    <dgm:cxn modelId="{754153D3-A734-40CC-ADF8-3DDAF2D4B2E5}" type="presOf" srcId="{5BBB1FC8-D0FA-4BE1-8934-18A29FAFB3D3}" destId="{28458240-2EF5-4704-83C2-0D79556FA708}" srcOrd="1" destOrd="0" presId="urn:microsoft.com/office/officeart/2005/8/layout/list1"/>
    <dgm:cxn modelId="{B24727DF-4F7E-43F0-AC16-136C940A4907}" srcId="{5BBB1FC8-D0FA-4BE1-8934-18A29FAFB3D3}" destId="{0DEFF280-7F1C-4B56-AFE0-237501D51374}" srcOrd="1" destOrd="0" parTransId="{26662814-D7CC-4D90-9CF2-A9BE328165EB}" sibTransId="{5461A5F6-1062-473A-B383-F601CF960F51}"/>
    <dgm:cxn modelId="{933176DF-67C9-4DF8-B778-091045A0E029}" type="presOf" srcId="{B7FF3449-5765-4924-A3D9-CF2F8574973F}" destId="{8A305E65-0EB5-43F2-89FF-3D184CE61017}" srcOrd="0" destOrd="0" presId="urn:microsoft.com/office/officeart/2005/8/layout/list1"/>
    <dgm:cxn modelId="{863948E2-1E85-4EB1-90A3-BC9A7D4C82DE}" srcId="{7B9D1FE2-A15E-45C7-BD66-353B6D966115}" destId="{B7FF3449-5765-4924-A3D9-CF2F8574973F}" srcOrd="0" destOrd="0" parTransId="{21F34F9B-0DC4-405A-8FF4-14237D71EB26}" sibTransId="{F054E850-BD08-4F84-A283-922B8134C765}"/>
    <dgm:cxn modelId="{C9FE74E3-8870-41FF-B657-A63D3845305F}" type="presOf" srcId="{883C8DBE-F97B-4B65-9666-1AA49F585596}" destId="{E03963C5-013C-4060-BB0D-EF60C57DDDC7}" srcOrd="0" destOrd="0" presId="urn:microsoft.com/office/officeart/2005/8/layout/list1"/>
    <dgm:cxn modelId="{01902DE4-FF63-41FF-8815-43CAD5AD9291}" type="presOf" srcId="{C8EBCE4E-7D40-40DA-BBD1-5DA243D659E2}" destId="{4AFA0F2D-0F16-4589-9AFD-4A7ABBCAD220}" srcOrd="0" destOrd="0" presId="urn:microsoft.com/office/officeart/2005/8/layout/list1"/>
    <dgm:cxn modelId="{91EFA2E7-20DC-410C-8A9D-C2DF27871EC0}" srcId="{15634352-CC51-4E13-89F9-EF8FF2B7AB0D}" destId="{3047BFD8-E52F-4DC6-9B0E-48FFB2A68F91}" srcOrd="0" destOrd="0" parTransId="{E0BE7772-5B86-4DD6-B382-E013676B91AE}" sibTransId="{B184CBE2-0A26-4FCA-AD44-474B51CF5925}"/>
    <dgm:cxn modelId="{08B111EE-0046-4019-B73A-9E5E40310BFB}" type="presOf" srcId="{EC29B426-7637-40AE-B736-242EDA386E6E}" destId="{DC7F8CD7-C5C6-4C1D-A67A-5CD1BC9A30EE}" srcOrd="0" destOrd="0" presId="urn:microsoft.com/office/officeart/2005/8/layout/list1"/>
    <dgm:cxn modelId="{402857FB-7359-4DD5-929F-2C7534A48FAD}" type="presOf" srcId="{AF5AFA0F-DA78-4228-B001-436AA734DCEB}" destId="{CEB3D755-7223-42B0-8688-E60237E15C50}" srcOrd="0" destOrd="0" presId="urn:microsoft.com/office/officeart/2005/8/layout/list1"/>
    <dgm:cxn modelId="{D7AEFCFC-BDF4-48EA-9389-885037CFD263}" type="presOf" srcId="{F33063CC-8445-4500-9FC0-F85C748B17A6}" destId="{9F28401D-13C3-4F3C-B8C7-25C4E3A14438}" srcOrd="0" destOrd="1" presId="urn:microsoft.com/office/officeart/2005/8/layout/list1"/>
    <dgm:cxn modelId="{2F69D87A-29AE-4879-A060-C3F7DF68C151}" type="presParOf" srcId="{86125742-A058-4377-942F-53C8B0E9D1C2}" destId="{358217B9-10BA-4E30-918B-B50D2FC55BC9}" srcOrd="0" destOrd="0" presId="urn:microsoft.com/office/officeart/2005/8/layout/list1"/>
    <dgm:cxn modelId="{8B4CFA38-DCFF-4A14-A248-E5313E3A3614}" type="presParOf" srcId="{358217B9-10BA-4E30-918B-B50D2FC55BC9}" destId="{11E84CB6-C4C6-42E0-9CF1-C235EAD0B3B7}" srcOrd="0" destOrd="0" presId="urn:microsoft.com/office/officeart/2005/8/layout/list1"/>
    <dgm:cxn modelId="{809F8090-8AD0-4E18-A27D-9B27D7D0FDF2}" type="presParOf" srcId="{358217B9-10BA-4E30-918B-B50D2FC55BC9}" destId="{D9CF0001-3FB6-4CC2-97E2-49B14E72FC31}" srcOrd="1" destOrd="0" presId="urn:microsoft.com/office/officeart/2005/8/layout/list1"/>
    <dgm:cxn modelId="{7761EF5C-1E92-4223-BC9E-BBE672E8D4D4}" type="presParOf" srcId="{86125742-A058-4377-942F-53C8B0E9D1C2}" destId="{198F61BF-E7C4-404C-8E97-58378CF03322}" srcOrd="1" destOrd="0" presId="urn:microsoft.com/office/officeart/2005/8/layout/list1"/>
    <dgm:cxn modelId="{0CFBA445-E546-4EA2-8AA0-3475E0522744}" type="presParOf" srcId="{86125742-A058-4377-942F-53C8B0E9D1C2}" destId="{C500D63D-26DF-4C91-97EC-F3DA446F21F8}" srcOrd="2" destOrd="0" presId="urn:microsoft.com/office/officeart/2005/8/layout/list1"/>
    <dgm:cxn modelId="{25E2B980-BF7E-4822-9329-0A1FA6840C65}" type="presParOf" srcId="{86125742-A058-4377-942F-53C8B0E9D1C2}" destId="{720C8B34-D997-4CC5-8D88-E3E95C3BAD7E}" srcOrd="3" destOrd="0" presId="urn:microsoft.com/office/officeart/2005/8/layout/list1"/>
    <dgm:cxn modelId="{DCDAE85D-6160-4A68-8ED4-E4018A530C2F}" type="presParOf" srcId="{86125742-A058-4377-942F-53C8B0E9D1C2}" destId="{E11A30A9-6B11-4310-BBDA-0490E69A2EE4}" srcOrd="4" destOrd="0" presId="urn:microsoft.com/office/officeart/2005/8/layout/list1"/>
    <dgm:cxn modelId="{D3358ED1-8A38-4147-8B48-6728A7A77807}" type="presParOf" srcId="{E11A30A9-6B11-4310-BBDA-0490E69A2EE4}" destId="{B4177A70-A769-4207-A231-5A790134AD73}" srcOrd="0" destOrd="0" presId="urn:microsoft.com/office/officeart/2005/8/layout/list1"/>
    <dgm:cxn modelId="{5CC48D87-3301-4D84-896E-7B153D706907}" type="presParOf" srcId="{E11A30A9-6B11-4310-BBDA-0490E69A2EE4}" destId="{43A098F0-DA5B-43EB-B9BB-50DBECE5C408}" srcOrd="1" destOrd="0" presId="urn:microsoft.com/office/officeart/2005/8/layout/list1"/>
    <dgm:cxn modelId="{5412AA8C-51EB-4B56-A86D-940F7DC250F9}" type="presParOf" srcId="{86125742-A058-4377-942F-53C8B0E9D1C2}" destId="{5B3A8973-9B16-4191-A1CC-031E8D6965A1}" srcOrd="5" destOrd="0" presId="urn:microsoft.com/office/officeart/2005/8/layout/list1"/>
    <dgm:cxn modelId="{1C1381FC-7426-4447-A9CA-3766EFCC719C}" type="presParOf" srcId="{86125742-A058-4377-942F-53C8B0E9D1C2}" destId="{8A305E65-0EB5-43F2-89FF-3D184CE61017}" srcOrd="6" destOrd="0" presId="urn:microsoft.com/office/officeart/2005/8/layout/list1"/>
    <dgm:cxn modelId="{9105BC27-029A-4652-B985-3E59F13DD65C}" type="presParOf" srcId="{86125742-A058-4377-942F-53C8B0E9D1C2}" destId="{A3D8FDCF-2A17-4628-83CE-F08B7F3D81B9}" srcOrd="7" destOrd="0" presId="urn:microsoft.com/office/officeart/2005/8/layout/list1"/>
    <dgm:cxn modelId="{E8572967-C3FE-4070-92C2-EDC00F45C200}" type="presParOf" srcId="{86125742-A058-4377-942F-53C8B0E9D1C2}" destId="{69252C50-9FA2-4FD1-A291-B933BA681EC8}" srcOrd="8" destOrd="0" presId="urn:microsoft.com/office/officeart/2005/8/layout/list1"/>
    <dgm:cxn modelId="{55CC4A9F-D610-4EF9-9CF3-8331EC037E38}" type="presParOf" srcId="{69252C50-9FA2-4FD1-A291-B933BA681EC8}" destId="{DC7F8CD7-C5C6-4C1D-A67A-5CD1BC9A30EE}" srcOrd="0" destOrd="0" presId="urn:microsoft.com/office/officeart/2005/8/layout/list1"/>
    <dgm:cxn modelId="{751520F0-3CD4-4B2D-B0DA-00483A6AAE19}" type="presParOf" srcId="{69252C50-9FA2-4FD1-A291-B933BA681EC8}" destId="{C117EF47-142E-419A-8F63-DCC4E9A53D0E}" srcOrd="1" destOrd="0" presId="urn:microsoft.com/office/officeart/2005/8/layout/list1"/>
    <dgm:cxn modelId="{8C188FC9-3504-4588-8F32-E77AC07DC519}" type="presParOf" srcId="{86125742-A058-4377-942F-53C8B0E9D1C2}" destId="{0D5A1D62-D6DF-467C-A165-5B4BD23A8594}" srcOrd="9" destOrd="0" presId="urn:microsoft.com/office/officeart/2005/8/layout/list1"/>
    <dgm:cxn modelId="{9FE4F70E-CA91-4FFE-83D4-C040103CBDD2}" type="presParOf" srcId="{86125742-A058-4377-942F-53C8B0E9D1C2}" destId="{9F28401D-13C3-4F3C-B8C7-25C4E3A14438}" srcOrd="10" destOrd="0" presId="urn:microsoft.com/office/officeart/2005/8/layout/list1"/>
    <dgm:cxn modelId="{975B2E1B-1A02-410F-90E0-1AF3AC684BE1}" type="presParOf" srcId="{86125742-A058-4377-942F-53C8B0E9D1C2}" destId="{EC373469-96F1-441E-87DA-F749E1BBA495}" srcOrd="11" destOrd="0" presId="urn:microsoft.com/office/officeart/2005/8/layout/list1"/>
    <dgm:cxn modelId="{A59F56C4-2EEE-4F92-9AF9-E03575CE148A}" type="presParOf" srcId="{86125742-A058-4377-942F-53C8B0E9D1C2}" destId="{417FA038-F432-4EA6-9101-64B97DEF8313}" srcOrd="12" destOrd="0" presId="urn:microsoft.com/office/officeart/2005/8/layout/list1"/>
    <dgm:cxn modelId="{12FD6F70-24D2-4CA8-BFF5-A9ECBA9A55FD}" type="presParOf" srcId="{417FA038-F432-4EA6-9101-64B97DEF8313}" destId="{D15F66E0-11FF-4CD6-9D84-6E5C9CA8F829}" srcOrd="0" destOrd="0" presId="urn:microsoft.com/office/officeart/2005/8/layout/list1"/>
    <dgm:cxn modelId="{2A62C8FE-80F4-41F0-AFE2-C1D99E6D7F88}" type="presParOf" srcId="{417FA038-F432-4EA6-9101-64B97DEF8313}" destId="{D4631F90-0D66-4D7A-8469-E5380A9E6D2B}" srcOrd="1" destOrd="0" presId="urn:microsoft.com/office/officeart/2005/8/layout/list1"/>
    <dgm:cxn modelId="{4E84E148-EF38-41EF-A12B-8CEB5B678126}" type="presParOf" srcId="{86125742-A058-4377-942F-53C8B0E9D1C2}" destId="{CB1D5EB4-E34F-47F2-BCD7-398F116A294F}" srcOrd="13" destOrd="0" presId="urn:microsoft.com/office/officeart/2005/8/layout/list1"/>
    <dgm:cxn modelId="{537802BA-9CAC-4EF6-B867-9F737466B5A4}" type="presParOf" srcId="{86125742-A058-4377-942F-53C8B0E9D1C2}" destId="{02C7DD40-4CB5-45C6-AC06-F3B8B57BEC1C}" srcOrd="14" destOrd="0" presId="urn:microsoft.com/office/officeart/2005/8/layout/list1"/>
    <dgm:cxn modelId="{6ACD755C-D8D1-421C-BB18-97700C0B77CC}" type="presParOf" srcId="{86125742-A058-4377-942F-53C8B0E9D1C2}" destId="{84A2FB2C-7727-436B-888D-C868C95A25EF}" srcOrd="15" destOrd="0" presId="urn:microsoft.com/office/officeart/2005/8/layout/list1"/>
    <dgm:cxn modelId="{7A289BD4-4182-426E-B8C0-2F31CAF48C3D}" type="presParOf" srcId="{86125742-A058-4377-942F-53C8B0E9D1C2}" destId="{B966F414-8A41-4E55-88B0-909591F7F64D}" srcOrd="16" destOrd="0" presId="urn:microsoft.com/office/officeart/2005/8/layout/list1"/>
    <dgm:cxn modelId="{42D35AE3-AC58-487F-B933-283895BD0CD4}" type="presParOf" srcId="{B966F414-8A41-4E55-88B0-909591F7F64D}" destId="{4AFA0F2D-0F16-4589-9AFD-4A7ABBCAD220}" srcOrd="0" destOrd="0" presId="urn:microsoft.com/office/officeart/2005/8/layout/list1"/>
    <dgm:cxn modelId="{B9C2F697-FD39-43E2-99C4-D41B161DC30E}" type="presParOf" srcId="{B966F414-8A41-4E55-88B0-909591F7F64D}" destId="{B08F8F95-C2D7-4225-8A96-1FE8C7768D1A}" srcOrd="1" destOrd="0" presId="urn:microsoft.com/office/officeart/2005/8/layout/list1"/>
    <dgm:cxn modelId="{5EE50CBC-412A-40EF-8C97-82DE40CB6B3B}" type="presParOf" srcId="{86125742-A058-4377-942F-53C8B0E9D1C2}" destId="{44A50778-8D0A-4229-A560-6805AAAE9BAE}" srcOrd="17" destOrd="0" presId="urn:microsoft.com/office/officeart/2005/8/layout/list1"/>
    <dgm:cxn modelId="{B27F28DF-187C-446F-9949-C194662AB42D}" type="presParOf" srcId="{86125742-A058-4377-942F-53C8B0E9D1C2}" destId="{CEB3D755-7223-42B0-8688-E60237E15C50}" srcOrd="18" destOrd="0" presId="urn:microsoft.com/office/officeart/2005/8/layout/list1"/>
    <dgm:cxn modelId="{222CC2E3-A8AF-4F89-8F5A-0DF2BE32DA64}" type="presParOf" srcId="{86125742-A058-4377-942F-53C8B0E9D1C2}" destId="{969C7391-6BF0-41D2-99BE-E37DF116070A}" srcOrd="19" destOrd="0" presId="urn:microsoft.com/office/officeart/2005/8/layout/list1"/>
    <dgm:cxn modelId="{3A85D8AA-7F26-473C-8666-B93C3E3349F4}" type="presParOf" srcId="{86125742-A058-4377-942F-53C8B0E9D1C2}" destId="{46E5498D-53D0-4F73-B12D-FC92FA8ED308}" srcOrd="20" destOrd="0" presId="urn:microsoft.com/office/officeart/2005/8/layout/list1"/>
    <dgm:cxn modelId="{733AA30C-FE13-493A-BF9E-A3F6283CAF05}" type="presParOf" srcId="{46E5498D-53D0-4F73-B12D-FC92FA8ED308}" destId="{EBCC12D7-E089-43F3-92DC-296CD7DC6AD4}" srcOrd="0" destOrd="0" presId="urn:microsoft.com/office/officeart/2005/8/layout/list1"/>
    <dgm:cxn modelId="{6FD5AABA-5843-493D-950B-55C5455BFDD3}" type="presParOf" srcId="{46E5498D-53D0-4F73-B12D-FC92FA8ED308}" destId="{28458240-2EF5-4704-83C2-0D79556FA708}" srcOrd="1" destOrd="0" presId="urn:microsoft.com/office/officeart/2005/8/layout/list1"/>
    <dgm:cxn modelId="{25EA9D4E-38E2-48EB-B187-28B46A31FE3A}" type="presParOf" srcId="{86125742-A058-4377-942F-53C8B0E9D1C2}" destId="{40B417B5-92A5-49C0-BA76-5FA20C768814}" srcOrd="21" destOrd="0" presId="urn:microsoft.com/office/officeart/2005/8/layout/list1"/>
    <dgm:cxn modelId="{F0D12253-2392-4112-9413-69803486BAE5}" type="presParOf" srcId="{86125742-A058-4377-942F-53C8B0E9D1C2}" destId="{E03963C5-013C-4060-BB0D-EF60C57DDDC7}"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065513-A63F-4C48-8121-7D5CBEE11F03}"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GB"/>
        </a:p>
      </dgm:t>
    </dgm:pt>
    <dgm:pt modelId="{640CA1CC-88AA-46B2-BE4A-278848009267}">
      <dgm:prSet phldrT="[Text]"/>
      <dgm:spPr/>
      <dgm:t>
        <a:bodyPr/>
        <a:lstStyle/>
        <a:p>
          <a:r>
            <a:rPr lang="en-GB" dirty="0"/>
            <a:t>What shall I say to get into it?</a:t>
          </a:r>
        </a:p>
      </dgm:t>
    </dgm:pt>
    <dgm:pt modelId="{116F1B3D-BB42-4AC8-B191-7E541C3B151D}" type="parTrans" cxnId="{31BC9FCC-B148-4195-92D0-E2B237DF5BB6}">
      <dgm:prSet/>
      <dgm:spPr/>
      <dgm:t>
        <a:bodyPr/>
        <a:lstStyle/>
        <a:p>
          <a:endParaRPr lang="en-GB"/>
        </a:p>
      </dgm:t>
    </dgm:pt>
    <dgm:pt modelId="{E1B17CFA-5B45-42D3-8E94-F068583426F7}" type="sibTrans" cxnId="{31BC9FCC-B148-4195-92D0-E2B237DF5BB6}">
      <dgm:prSet/>
      <dgm:spPr/>
      <dgm:t>
        <a:bodyPr/>
        <a:lstStyle/>
        <a:p>
          <a:endParaRPr lang="en-GB"/>
        </a:p>
      </dgm:t>
    </dgm:pt>
    <dgm:pt modelId="{F671C525-05AD-4D1A-A818-B31BD203D25B}">
      <dgm:prSet phldrT="[Text]"/>
      <dgm:spPr/>
      <dgm:t>
        <a:bodyPr/>
        <a:lstStyle/>
        <a:p>
          <a:r>
            <a:rPr lang="en-GB" dirty="0"/>
            <a:t>What will they throw at me to stop me?</a:t>
          </a:r>
        </a:p>
      </dgm:t>
    </dgm:pt>
    <dgm:pt modelId="{10E2DEBD-F504-4AD8-8C8D-365A3E0E88EA}" type="parTrans" cxnId="{9B3166B5-17AF-40E6-A2D2-A0AE1F82341B}">
      <dgm:prSet/>
      <dgm:spPr/>
      <dgm:t>
        <a:bodyPr/>
        <a:lstStyle/>
        <a:p>
          <a:endParaRPr lang="en-GB"/>
        </a:p>
      </dgm:t>
    </dgm:pt>
    <dgm:pt modelId="{0F1A108E-B4A2-41B4-B7D1-49AC37A45B83}" type="sibTrans" cxnId="{9B3166B5-17AF-40E6-A2D2-A0AE1F82341B}">
      <dgm:prSet/>
      <dgm:spPr/>
      <dgm:t>
        <a:bodyPr/>
        <a:lstStyle/>
        <a:p>
          <a:endParaRPr lang="en-GB"/>
        </a:p>
      </dgm:t>
    </dgm:pt>
    <dgm:pt modelId="{CB18C6F9-B07B-4B45-BDF7-B08EC7C8DC00}">
      <dgm:prSet phldrT="[Text]"/>
      <dgm:spPr/>
      <dgm:t>
        <a:bodyPr/>
        <a:lstStyle/>
        <a:p>
          <a:r>
            <a:rPr lang="en-GB" dirty="0"/>
            <a:t>How will I respond?</a:t>
          </a:r>
        </a:p>
      </dgm:t>
    </dgm:pt>
    <dgm:pt modelId="{58D86534-EAD1-4DD7-A55C-240807EE4829}" type="parTrans" cxnId="{6C4760B7-0CE7-427D-8088-EA2B6686CCBC}">
      <dgm:prSet/>
      <dgm:spPr/>
      <dgm:t>
        <a:bodyPr/>
        <a:lstStyle/>
        <a:p>
          <a:endParaRPr lang="en-GB"/>
        </a:p>
      </dgm:t>
    </dgm:pt>
    <dgm:pt modelId="{728A7B96-B2CF-4999-A308-0BE87C50DCE6}" type="sibTrans" cxnId="{6C4760B7-0CE7-427D-8088-EA2B6686CCBC}">
      <dgm:prSet/>
      <dgm:spPr/>
      <dgm:t>
        <a:bodyPr/>
        <a:lstStyle/>
        <a:p>
          <a:endParaRPr lang="en-GB"/>
        </a:p>
      </dgm:t>
    </dgm:pt>
    <dgm:pt modelId="{EC083141-A08B-4182-9EE4-4E6BCDEE7769}">
      <dgm:prSet phldrT="[Text]"/>
      <dgm:spPr/>
      <dgm:t>
        <a:bodyPr/>
        <a:lstStyle/>
        <a:p>
          <a:r>
            <a:rPr lang="en-GB" dirty="0"/>
            <a:t>How will I close?</a:t>
          </a:r>
        </a:p>
      </dgm:t>
    </dgm:pt>
    <dgm:pt modelId="{FCF32125-A1C0-47AD-B60B-5DDC5E42997A}" type="parTrans" cxnId="{3242E2C1-E607-4042-9D2F-71AA63E291AB}">
      <dgm:prSet/>
      <dgm:spPr/>
      <dgm:t>
        <a:bodyPr/>
        <a:lstStyle/>
        <a:p>
          <a:endParaRPr lang="en-GB"/>
        </a:p>
      </dgm:t>
    </dgm:pt>
    <dgm:pt modelId="{C071D227-A6B0-47CD-99A8-235B172A7533}" type="sibTrans" cxnId="{3242E2C1-E607-4042-9D2F-71AA63E291AB}">
      <dgm:prSet/>
      <dgm:spPr/>
      <dgm:t>
        <a:bodyPr/>
        <a:lstStyle/>
        <a:p>
          <a:endParaRPr lang="en-GB"/>
        </a:p>
      </dgm:t>
    </dgm:pt>
    <dgm:pt modelId="{31DBAEFF-66FC-429E-8495-57DB07D56C1C}">
      <dgm:prSet phldrT="[Text]"/>
      <dgm:spPr/>
      <dgm:t>
        <a:bodyPr/>
        <a:lstStyle/>
        <a:p>
          <a:r>
            <a:rPr lang="en-GB" dirty="0"/>
            <a:t>What do I want out of it?</a:t>
          </a:r>
        </a:p>
      </dgm:t>
    </dgm:pt>
    <dgm:pt modelId="{C2757B8D-E28B-4962-A4A6-1811AC223B75}" type="parTrans" cxnId="{B65F4FC9-ED80-45F2-88A4-0FD3C6D488F7}">
      <dgm:prSet/>
      <dgm:spPr/>
      <dgm:t>
        <a:bodyPr/>
        <a:lstStyle/>
        <a:p>
          <a:endParaRPr lang="en-GB"/>
        </a:p>
      </dgm:t>
    </dgm:pt>
    <dgm:pt modelId="{B5291630-65A0-40AE-8439-F577838C5AE5}" type="sibTrans" cxnId="{B65F4FC9-ED80-45F2-88A4-0FD3C6D488F7}">
      <dgm:prSet/>
      <dgm:spPr/>
      <dgm:t>
        <a:bodyPr/>
        <a:lstStyle/>
        <a:p>
          <a:endParaRPr lang="en-GB"/>
        </a:p>
      </dgm:t>
    </dgm:pt>
    <dgm:pt modelId="{42333F18-A9EB-4960-96C7-7F131A90C0F9}" type="pres">
      <dgm:prSet presAssocID="{99065513-A63F-4C48-8121-7D5CBEE11F03}" presName="outerComposite" presStyleCnt="0">
        <dgm:presLayoutVars>
          <dgm:chMax val="5"/>
          <dgm:dir/>
          <dgm:resizeHandles val="exact"/>
        </dgm:presLayoutVars>
      </dgm:prSet>
      <dgm:spPr/>
    </dgm:pt>
    <dgm:pt modelId="{521FEF1D-861A-41C6-B3AC-3BBB39FCC6E0}" type="pres">
      <dgm:prSet presAssocID="{99065513-A63F-4C48-8121-7D5CBEE11F03}" presName="dummyMaxCanvas" presStyleCnt="0">
        <dgm:presLayoutVars/>
      </dgm:prSet>
      <dgm:spPr/>
    </dgm:pt>
    <dgm:pt modelId="{AABB4724-7582-473D-806A-09FB96837F2B}" type="pres">
      <dgm:prSet presAssocID="{99065513-A63F-4C48-8121-7D5CBEE11F03}" presName="FiveNodes_1" presStyleLbl="node1" presStyleIdx="0" presStyleCnt="5">
        <dgm:presLayoutVars>
          <dgm:bulletEnabled val="1"/>
        </dgm:presLayoutVars>
      </dgm:prSet>
      <dgm:spPr/>
    </dgm:pt>
    <dgm:pt modelId="{318D17AE-C6B0-46EF-B897-D00F46374910}" type="pres">
      <dgm:prSet presAssocID="{99065513-A63F-4C48-8121-7D5CBEE11F03}" presName="FiveNodes_2" presStyleLbl="node1" presStyleIdx="1" presStyleCnt="5">
        <dgm:presLayoutVars>
          <dgm:bulletEnabled val="1"/>
        </dgm:presLayoutVars>
      </dgm:prSet>
      <dgm:spPr/>
    </dgm:pt>
    <dgm:pt modelId="{D9803E29-E1C3-4F2B-9E0C-1C9A780DA4A2}" type="pres">
      <dgm:prSet presAssocID="{99065513-A63F-4C48-8121-7D5CBEE11F03}" presName="FiveNodes_3" presStyleLbl="node1" presStyleIdx="2" presStyleCnt="5">
        <dgm:presLayoutVars>
          <dgm:bulletEnabled val="1"/>
        </dgm:presLayoutVars>
      </dgm:prSet>
      <dgm:spPr/>
    </dgm:pt>
    <dgm:pt modelId="{2D462627-7876-49CE-A54C-48E694D786BC}" type="pres">
      <dgm:prSet presAssocID="{99065513-A63F-4C48-8121-7D5CBEE11F03}" presName="FiveNodes_4" presStyleLbl="node1" presStyleIdx="3" presStyleCnt="5">
        <dgm:presLayoutVars>
          <dgm:bulletEnabled val="1"/>
        </dgm:presLayoutVars>
      </dgm:prSet>
      <dgm:spPr/>
    </dgm:pt>
    <dgm:pt modelId="{7B6E72DC-5447-4BC4-BB2D-AB988791BE49}" type="pres">
      <dgm:prSet presAssocID="{99065513-A63F-4C48-8121-7D5CBEE11F03}" presName="FiveNodes_5" presStyleLbl="node1" presStyleIdx="4" presStyleCnt="5">
        <dgm:presLayoutVars>
          <dgm:bulletEnabled val="1"/>
        </dgm:presLayoutVars>
      </dgm:prSet>
      <dgm:spPr/>
    </dgm:pt>
    <dgm:pt modelId="{CDF9A39F-07A2-483E-8A5E-062D699732A3}" type="pres">
      <dgm:prSet presAssocID="{99065513-A63F-4C48-8121-7D5CBEE11F03}" presName="FiveConn_1-2" presStyleLbl="fgAccFollowNode1" presStyleIdx="0" presStyleCnt="4">
        <dgm:presLayoutVars>
          <dgm:bulletEnabled val="1"/>
        </dgm:presLayoutVars>
      </dgm:prSet>
      <dgm:spPr/>
    </dgm:pt>
    <dgm:pt modelId="{B97DAC95-E4A4-4BA9-8700-F0580D6E6333}" type="pres">
      <dgm:prSet presAssocID="{99065513-A63F-4C48-8121-7D5CBEE11F03}" presName="FiveConn_2-3" presStyleLbl="fgAccFollowNode1" presStyleIdx="1" presStyleCnt="4">
        <dgm:presLayoutVars>
          <dgm:bulletEnabled val="1"/>
        </dgm:presLayoutVars>
      </dgm:prSet>
      <dgm:spPr/>
    </dgm:pt>
    <dgm:pt modelId="{A9EF9D0D-9C09-420F-B225-3D97A8817345}" type="pres">
      <dgm:prSet presAssocID="{99065513-A63F-4C48-8121-7D5CBEE11F03}" presName="FiveConn_3-4" presStyleLbl="fgAccFollowNode1" presStyleIdx="2" presStyleCnt="4">
        <dgm:presLayoutVars>
          <dgm:bulletEnabled val="1"/>
        </dgm:presLayoutVars>
      </dgm:prSet>
      <dgm:spPr/>
    </dgm:pt>
    <dgm:pt modelId="{0896C2FD-0BA5-4072-8824-465E74A9698A}" type="pres">
      <dgm:prSet presAssocID="{99065513-A63F-4C48-8121-7D5CBEE11F03}" presName="FiveConn_4-5" presStyleLbl="fgAccFollowNode1" presStyleIdx="3" presStyleCnt="4">
        <dgm:presLayoutVars>
          <dgm:bulletEnabled val="1"/>
        </dgm:presLayoutVars>
      </dgm:prSet>
      <dgm:spPr/>
    </dgm:pt>
    <dgm:pt modelId="{F207B2DD-157C-4EE3-AD21-EC44864C1F1F}" type="pres">
      <dgm:prSet presAssocID="{99065513-A63F-4C48-8121-7D5CBEE11F03}" presName="FiveNodes_1_text" presStyleLbl="node1" presStyleIdx="4" presStyleCnt="5">
        <dgm:presLayoutVars>
          <dgm:bulletEnabled val="1"/>
        </dgm:presLayoutVars>
      </dgm:prSet>
      <dgm:spPr/>
    </dgm:pt>
    <dgm:pt modelId="{0F738733-88C8-4698-A555-A58FC596DF79}" type="pres">
      <dgm:prSet presAssocID="{99065513-A63F-4C48-8121-7D5CBEE11F03}" presName="FiveNodes_2_text" presStyleLbl="node1" presStyleIdx="4" presStyleCnt="5">
        <dgm:presLayoutVars>
          <dgm:bulletEnabled val="1"/>
        </dgm:presLayoutVars>
      </dgm:prSet>
      <dgm:spPr/>
    </dgm:pt>
    <dgm:pt modelId="{37859F76-9E68-49AE-BD11-027FA7227F04}" type="pres">
      <dgm:prSet presAssocID="{99065513-A63F-4C48-8121-7D5CBEE11F03}" presName="FiveNodes_3_text" presStyleLbl="node1" presStyleIdx="4" presStyleCnt="5">
        <dgm:presLayoutVars>
          <dgm:bulletEnabled val="1"/>
        </dgm:presLayoutVars>
      </dgm:prSet>
      <dgm:spPr/>
    </dgm:pt>
    <dgm:pt modelId="{B4B9BECC-5F54-4A67-B798-E0C6D8A9EC08}" type="pres">
      <dgm:prSet presAssocID="{99065513-A63F-4C48-8121-7D5CBEE11F03}" presName="FiveNodes_4_text" presStyleLbl="node1" presStyleIdx="4" presStyleCnt="5">
        <dgm:presLayoutVars>
          <dgm:bulletEnabled val="1"/>
        </dgm:presLayoutVars>
      </dgm:prSet>
      <dgm:spPr/>
    </dgm:pt>
    <dgm:pt modelId="{860BDB6E-6876-4609-8008-5CC8B3EF1A43}" type="pres">
      <dgm:prSet presAssocID="{99065513-A63F-4C48-8121-7D5CBEE11F03}" presName="FiveNodes_5_text" presStyleLbl="node1" presStyleIdx="4" presStyleCnt="5">
        <dgm:presLayoutVars>
          <dgm:bulletEnabled val="1"/>
        </dgm:presLayoutVars>
      </dgm:prSet>
      <dgm:spPr/>
    </dgm:pt>
  </dgm:ptLst>
  <dgm:cxnLst>
    <dgm:cxn modelId="{0FA60F22-74C9-4183-B572-1C0E8A750706}" type="presOf" srcId="{0F1A108E-B4A2-41B4-B7D1-49AC37A45B83}" destId="{B97DAC95-E4A4-4BA9-8700-F0580D6E6333}" srcOrd="0" destOrd="0" presId="urn:microsoft.com/office/officeart/2005/8/layout/vProcess5"/>
    <dgm:cxn modelId="{8A5F324A-9EF1-4607-B5FF-5B90FB1F8780}" type="presOf" srcId="{EC083141-A08B-4182-9EE4-4E6BCDEE7769}" destId="{B4B9BECC-5F54-4A67-B798-E0C6D8A9EC08}" srcOrd="1" destOrd="0" presId="urn:microsoft.com/office/officeart/2005/8/layout/vProcess5"/>
    <dgm:cxn modelId="{425FDB58-0658-4DC8-A824-909F76A8F6CF}" type="presOf" srcId="{F671C525-05AD-4D1A-A818-B31BD203D25B}" destId="{318D17AE-C6B0-46EF-B897-D00F46374910}" srcOrd="0" destOrd="0" presId="urn:microsoft.com/office/officeart/2005/8/layout/vProcess5"/>
    <dgm:cxn modelId="{A7DB2681-D2A4-42DE-BD8F-6C736494F02B}" type="presOf" srcId="{31DBAEFF-66FC-429E-8495-57DB07D56C1C}" destId="{7B6E72DC-5447-4BC4-BB2D-AB988791BE49}" srcOrd="0" destOrd="0" presId="urn:microsoft.com/office/officeart/2005/8/layout/vProcess5"/>
    <dgm:cxn modelId="{CC17DA85-2A90-4053-B885-D646EFCF89D2}" type="presOf" srcId="{640CA1CC-88AA-46B2-BE4A-278848009267}" destId="{F207B2DD-157C-4EE3-AD21-EC44864C1F1F}" srcOrd="1" destOrd="0" presId="urn:microsoft.com/office/officeart/2005/8/layout/vProcess5"/>
    <dgm:cxn modelId="{61B3088C-E39D-4A26-A97F-E5A6B55B594C}" type="presOf" srcId="{CB18C6F9-B07B-4B45-BDF7-B08EC7C8DC00}" destId="{37859F76-9E68-49AE-BD11-027FA7227F04}" srcOrd="1" destOrd="0" presId="urn:microsoft.com/office/officeart/2005/8/layout/vProcess5"/>
    <dgm:cxn modelId="{114872A2-662C-46B3-8B70-44E811006DF7}" type="presOf" srcId="{99065513-A63F-4C48-8121-7D5CBEE11F03}" destId="{42333F18-A9EB-4960-96C7-7F131A90C0F9}" srcOrd="0" destOrd="0" presId="urn:microsoft.com/office/officeart/2005/8/layout/vProcess5"/>
    <dgm:cxn modelId="{BF7FF6A4-21AE-4C67-97F5-CEC7BFD4C899}" type="presOf" srcId="{F671C525-05AD-4D1A-A818-B31BD203D25B}" destId="{0F738733-88C8-4698-A555-A58FC596DF79}" srcOrd="1" destOrd="0" presId="urn:microsoft.com/office/officeart/2005/8/layout/vProcess5"/>
    <dgm:cxn modelId="{55F508A5-4FFC-4FA7-860D-6C1F47BBC13E}" type="presOf" srcId="{CB18C6F9-B07B-4B45-BDF7-B08EC7C8DC00}" destId="{D9803E29-E1C3-4F2B-9E0C-1C9A780DA4A2}" srcOrd="0" destOrd="0" presId="urn:microsoft.com/office/officeart/2005/8/layout/vProcess5"/>
    <dgm:cxn modelId="{8A4F31A5-7DCC-4285-8482-9A9340393FD7}" type="presOf" srcId="{EC083141-A08B-4182-9EE4-4E6BCDEE7769}" destId="{2D462627-7876-49CE-A54C-48E694D786BC}" srcOrd="0" destOrd="0" presId="urn:microsoft.com/office/officeart/2005/8/layout/vProcess5"/>
    <dgm:cxn modelId="{9B3166B5-17AF-40E6-A2D2-A0AE1F82341B}" srcId="{99065513-A63F-4C48-8121-7D5CBEE11F03}" destId="{F671C525-05AD-4D1A-A818-B31BD203D25B}" srcOrd="1" destOrd="0" parTransId="{10E2DEBD-F504-4AD8-8C8D-365A3E0E88EA}" sibTransId="{0F1A108E-B4A2-41B4-B7D1-49AC37A45B83}"/>
    <dgm:cxn modelId="{6C4760B7-0CE7-427D-8088-EA2B6686CCBC}" srcId="{99065513-A63F-4C48-8121-7D5CBEE11F03}" destId="{CB18C6F9-B07B-4B45-BDF7-B08EC7C8DC00}" srcOrd="2" destOrd="0" parTransId="{58D86534-EAD1-4DD7-A55C-240807EE4829}" sibTransId="{728A7B96-B2CF-4999-A308-0BE87C50DCE6}"/>
    <dgm:cxn modelId="{44DF40BE-F94C-4E77-A34C-5CA0AFD32813}" type="presOf" srcId="{640CA1CC-88AA-46B2-BE4A-278848009267}" destId="{AABB4724-7582-473D-806A-09FB96837F2B}" srcOrd="0" destOrd="0" presId="urn:microsoft.com/office/officeart/2005/8/layout/vProcess5"/>
    <dgm:cxn modelId="{3242E2C1-E607-4042-9D2F-71AA63E291AB}" srcId="{99065513-A63F-4C48-8121-7D5CBEE11F03}" destId="{EC083141-A08B-4182-9EE4-4E6BCDEE7769}" srcOrd="3" destOrd="0" parTransId="{FCF32125-A1C0-47AD-B60B-5DDC5E42997A}" sibTransId="{C071D227-A6B0-47CD-99A8-235B172A7533}"/>
    <dgm:cxn modelId="{B65F4FC9-ED80-45F2-88A4-0FD3C6D488F7}" srcId="{99065513-A63F-4C48-8121-7D5CBEE11F03}" destId="{31DBAEFF-66FC-429E-8495-57DB07D56C1C}" srcOrd="4" destOrd="0" parTransId="{C2757B8D-E28B-4962-A4A6-1811AC223B75}" sibTransId="{B5291630-65A0-40AE-8439-F577838C5AE5}"/>
    <dgm:cxn modelId="{31BC9FCC-B148-4195-92D0-E2B237DF5BB6}" srcId="{99065513-A63F-4C48-8121-7D5CBEE11F03}" destId="{640CA1CC-88AA-46B2-BE4A-278848009267}" srcOrd="0" destOrd="0" parTransId="{116F1B3D-BB42-4AC8-B191-7E541C3B151D}" sibTransId="{E1B17CFA-5B45-42D3-8E94-F068583426F7}"/>
    <dgm:cxn modelId="{1CE627DD-7BF1-41E0-A445-E40FB02F2DC2}" type="presOf" srcId="{31DBAEFF-66FC-429E-8495-57DB07D56C1C}" destId="{860BDB6E-6876-4609-8008-5CC8B3EF1A43}" srcOrd="1" destOrd="0" presId="urn:microsoft.com/office/officeart/2005/8/layout/vProcess5"/>
    <dgm:cxn modelId="{00F20FE3-7E6A-49EB-B9D8-B821E1E19A11}" type="presOf" srcId="{728A7B96-B2CF-4999-A308-0BE87C50DCE6}" destId="{A9EF9D0D-9C09-420F-B225-3D97A8817345}" srcOrd="0" destOrd="0" presId="urn:microsoft.com/office/officeart/2005/8/layout/vProcess5"/>
    <dgm:cxn modelId="{0BC610E7-FD0B-4984-A878-D877E3622A0B}" type="presOf" srcId="{E1B17CFA-5B45-42D3-8E94-F068583426F7}" destId="{CDF9A39F-07A2-483E-8A5E-062D699732A3}" srcOrd="0" destOrd="0" presId="urn:microsoft.com/office/officeart/2005/8/layout/vProcess5"/>
    <dgm:cxn modelId="{7097B6EC-4ADB-4DC8-A1E9-1D2409115E8B}" type="presOf" srcId="{C071D227-A6B0-47CD-99A8-235B172A7533}" destId="{0896C2FD-0BA5-4072-8824-465E74A9698A}" srcOrd="0" destOrd="0" presId="urn:microsoft.com/office/officeart/2005/8/layout/vProcess5"/>
    <dgm:cxn modelId="{FC7364F0-F9B9-42DA-BBB5-72634FC7ABF7}" type="presParOf" srcId="{42333F18-A9EB-4960-96C7-7F131A90C0F9}" destId="{521FEF1D-861A-41C6-B3AC-3BBB39FCC6E0}" srcOrd="0" destOrd="0" presId="urn:microsoft.com/office/officeart/2005/8/layout/vProcess5"/>
    <dgm:cxn modelId="{9DEE4CC3-30A3-4392-B2E9-0DD443EDA73A}" type="presParOf" srcId="{42333F18-A9EB-4960-96C7-7F131A90C0F9}" destId="{AABB4724-7582-473D-806A-09FB96837F2B}" srcOrd="1" destOrd="0" presId="urn:microsoft.com/office/officeart/2005/8/layout/vProcess5"/>
    <dgm:cxn modelId="{06686445-1D3E-461F-8AA0-115C8BFE713A}" type="presParOf" srcId="{42333F18-A9EB-4960-96C7-7F131A90C0F9}" destId="{318D17AE-C6B0-46EF-B897-D00F46374910}" srcOrd="2" destOrd="0" presId="urn:microsoft.com/office/officeart/2005/8/layout/vProcess5"/>
    <dgm:cxn modelId="{618E7B91-79B5-49F4-B1AB-427CA4C83E7E}" type="presParOf" srcId="{42333F18-A9EB-4960-96C7-7F131A90C0F9}" destId="{D9803E29-E1C3-4F2B-9E0C-1C9A780DA4A2}" srcOrd="3" destOrd="0" presId="urn:microsoft.com/office/officeart/2005/8/layout/vProcess5"/>
    <dgm:cxn modelId="{EAFF77A4-92DD-40EC-BE49-BBB3BD97395E}" type="presParOf" srcId="{42333F18-A9EB-4960-96C7-7F131A90C0F9}" destId="{2D462627-7876-49CE-A54C-48E694D786BC}" srcOrd="4" destOrd="0" presId="urn:microsoft.com/office/officeart/2005/8/layout/vProcess5"/>
    <dgm:cxn modelId="{9BAAFD9E-E3FB-435B-98D5-B017B0C5D37F}" type="presParOf" srcId="{42333F18-A9EB-4960-96C7-7F131A90C0F9}" destId="{7B6E72DC-5447-4BC4-BB2D-AB988791BE49}" srcOrd="5" destOrd="0" presId="urn:microsoft.com/office/officeart/2005/8/layout/vProcess5"/>
    <dgm:cxn modelId="{EB71CA23-0CA0-45CC-9CBA-C05C2816C33B}" type="presParOf" srcId="{42333F18-A9EB-4960-96C7-7F131A90C0F9}" destId="{CDF9A39F-07A2-483E-8A5E-062D699732A3}" srcOrd="6" destOrd="0" presId="urn:microsoft.com/office/officeart/2005/8/layout/vProcess5"/>
    <dgm:cxn modelId="{BFAC8855-52EA-4FA4-A669-14D168F4F407}" type="presParOf" srcId="{42333F18-A9EB-4960-96C7-7F131A90C0F9}" destId="{B97DAC95-E4A4-4BA9-8700-F0580D6E6333}" srcOrd="7" destOrd="0" presId="urn:microsoft.com/office/officeart/2005/8/layout/vProcess5"/>
    <dgm:cxn modelId="{C25D6672-4E7E-4EA5-89A9-AEEDACF7A907}" type="presParOf" srcId="{42333F18-A9EB-4960-96C7-7F131A90C0F9}" destId="{A9EF9D0D-9C09-420F-B225-3D97A8817345}" srcOrd="8" destOrd="0" presId="urn:microsoft.com/office/officeart/2005/8/layout/vProcess5"/>
    <dgm:cxn modelId="{804FE412-0D3C-4EC9-A78E-F2681D8BA2D4}" type="presParOf" srcId="{42333F18-A9EB-4960-96C7-7F131A90C0F9}" destId="{0896C2FD-0BA5-4072-8824-465E74A9698A}" srcOrd="9" destOrd="0" presId="urn:microsoft.com/office/officeart/2005/8/layout/vProcess5"/>
    <dgm:cxn modelId="{6F390374-BE93-4B57-A03C-0733BED357A1}" type="presParOf" srcId="{42333F18-A9EB-4960-96C7-7F131A90C0F9}" destId="{F207B2DD-157C-4EE3-AD21-EC44864C1F1F}" srcOrd="10" destOrd="0" presId="urn:microsoft.com/office/officeart/2005/8/layout/vProcess5"/>
    <dgm:cxn modelId="{F149D793-4013-4685-9E3C-8DE8B83CDF4F}" type="presParOf" srcId="{42333F18-A9EB-4960-96C7-7F131A90C0F9}" destId="{0F738733-88C8-4698-A555-A58FC596DF79}" srcOrd="11" destOrd="0" presId="urn:microsoft.com/office/officeart/2005/8/layout/vProcess5"/>
    <dgm:cxn modelId="{FB5CA5C2-9383-4B38-984C-2F74C0302A4A}" type="presParOf" srcId="{42333F18-A9EB-4960-96C7-7F131A90C0F9}" destId="{37859F76-9E68-49AE-BD11-027FA7227F04}" srcOrd="12" destOrd="0" presId="urn:microsoft.com/office/officeart/2005/8/layout/vProcess5"/>
    <dgm:cxn modelId="{DA433D50-F3EF-4ABC-AF8C-FB3F033075B1}" type="presParOf" srcId="{42333F18-A9EB-4960-96C7-7F131A90C0F9}" destId="{B4B9BECC-5F54-4A67-B798-E0C6D8A9EC08}" srcOrd="13" destOrd="0" presId="urn:microsoft.com/office/officeart/2005/8/layout/vProcess5"/>
    <dgm:cxn modelId="{9B2860BD-AFEB-4498-A629-DB2D821E7D7B}" type="presParOf" srcId="{42333F18-A9EB-4960-96C7-7F131A90C0F9}" destId="{860BDB6E-6876-4609-8008-5CC8B3EF1A4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995233-F826-4E1F-BE51-FDD7C3CCE74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E05AC1D-6445-4B15-A6EA-4333D50BACEC}">
      <dgm:prSet custT="1"/>
      <dgm:spPr/>
      <dgm:t>
        <a:bodyPr/>
        <a:lstStyle/>
        <a:p>
          <a:pPr>
            <a:lnSpc>
              <a:spcPct val="100000"/>
            </a:lnSpc>
          </a:pPr>
          <a:r>
            <a:rPr lang="en-GB" sz="2400" dirty="0"/>
            <a:t>Authority – What are you in charge of?</a:t>
          </a:r>
          <a:endParaRPr lang="en-US" sz="2400" dirty="0"/>
        </a:p>
      </dgm:t>
    </dgm:pt>
    <dgm:pt modelId="{D68A8B5E-A9D0-4780-8DBE-A720354F5D49}" type="parTrans" cxnId="{EA6BB3D3-A245-4FBB-85DE-11A6A34BA643}">
      <dgm:prSet/>
      <dgm:spPr/>
      <dgm:t>
        <a:bodyPr/>
        <a:lstStyle/>
        <a:p>
          <a:endParaRPr lang="en-US"/>
        </a:p>
      </dgm:t>
    </dgm:pt>
    <dgm:pt modelId="{3B506BC5-D0A5-41BA-A617-69667A175211}" type="sibTrans" cxnId="{EA6BB3D3-A245-4FBB-85DE-11A6A34BA643}">
      <dgm:prSet/>
      <dgm:spPr/>
      <dgm:t>
        <a:bodyPr/>
        <a:lstStyle/>
        <a:p>
          <a:endParaRPr lang="en-US"/>
        </a:p>
      </dgm:t>
    </dgm:pt>
    <dgm:pt modelId="{78E7CAFC-85D6-4218-BA4E-F3365B69036F}">
      <dgm:prSet custT="1"/>
      <dgm:spPr/>
      <dgm:t>
        <a:bodyPr/>
        <a:lstStyle/>
        <a:p>
          <a:pPr>
            <a:lnSpc>
              <a:spcPct val="100000"/>
            </a:lnSpc>
          </a:pPr>
          <a:r>
            <a:rPr lang="en-GB" sz="2400" dirty="0"/>
            <a:t>Credibility – Why are you great? </a:t>
          </a:r>
          <a:endParaRPr lang="en-US" sz="2400" dirty="0"/>
        </a:p>
      </dgm:t>
    </dgm:pt>
    <dgm:pt modelId="{7D33326E-D947-4AAD-B433-B2C7B2976249}" type="parTrans" cxnId="{B5AC3E25-AB64-44BD-93B7-0BDBEEF809A6}">
      <dgm:prSet/>
      <dgm:spPr/>
      <dgm:t>
        <a:bodyPr/>
        <a:lstStyle/>
        <a:p>
          <a:endParaRPr lang="en-US"/>
        </a:p>
      </dgm:t>
    </dgm:pt>
    <dgm:pt modelId="{54A24FA2-C2D7-435D-BFA5-26C904E28DFA}" type="sibTrans" cxnId="{B5AC3E25-AB64-44BD-93B7-0BDBEEF809A6}">
      <dgm:prSet/>
      <dgm:spPr/>
      <dgm:t>
        <a:bodyPr/>
        <a:lstStyle/>
        <a:p>
          <a:endParaRPr lang="en-US"/>
        </a:p>
      </dgm:t>
    </dgm:pt>
    <dgm:pt modelId="{8725C67C-3617-48A2-A3AA-B504560F8106}">
      <dgm:prSet custT="1"/>
      <dgm:spPr/>
      <dgm:t>
        <a:bodyPr/>
        <a:lstStyle/>
        <a:p>
          <a:pPr>
            <a:lnSpc>
              <a:spcPct val="100000"/>
            </a:lnSpc>
          </a:pPr>
          <a:r>
            <a:rPr lang="en-GB" sz="2400" dirty="0"/>
            <a:t>Likability – Why should they like you?</a:t>
          </a:r>
          <a:endParaRPr lang="en-US" sz="2400" dirty="0"/>
        </a:p>
      </dgm:t>
    </dgm:pt>
    <dgm:pt modelId="{AF94B2A7-51A0-402E-9A2F-22CB09A14CAF}" type="parTrans" cxnId="{78136132-A753-4636-A884-AAA06AB1779D}">
      <dgm:prSet/>
      <dgm:spPr/>
      <dgm:t>
        <a:bodyPr/>
        <a:lstStyle/>
        <a:p>
          <a:endParaRPr lang="en-US"/>
        </a:p>
      </dgm:t>
    </dgm:pt>
    <dgm:pt modelId="{90C53344-D0B8-4A38-9966-BB095A6F2AC7}" type="sibTrans" cxnId="{78136132-A753-4636-A884-AAA06AB1779D}">
      <dgm:prSet/>
      <dgm:spPr/>
      <dgm:t>
        <a:bodyPr/>
        <a:lstStyle/>
        <a:p>
          <a:endParaRPr lang="en-US"/>
        </a:p>
      </dgm:t>
    </dgm:pt>
    <dgm:pt modelId="{E977583A-86B7-42D6-A314-B83999D761A3}">
      <dgm:prSet custT="1"/>
      <dgm:spPr/>
      <dgm:t>
        <a:bodyPr/>
        <a:lstStyle/>
        <a:p>
          <a:pPr>
            <a:lnSpc>
              <a:spcPct val="100000"/>
            </a:lnSpc>
          </a:pPr>
          <a:r>
            <a:rPr lang="en-GB" sz="2400" dirty="0"/>
            <a:t>Interest – What do you know?</a:t>
          </a:r>
          <a:endParaRPr lang="en-US" sz="2400" dirty="0"/>
        </a:p>
      </dgm:t>
    </dgm:pt>
    <dgm:pt modelId="{369A82BE-6BEF-4B2B-85AD-885E9DEACD97}" type="parTrans" cxnId="{C79744D9-37A0-40B3-AD90-EE72E52B1316}">
      <dgm:prSet/>
      <dgm:spPr/>
      <dgm:t>
        <a:bodyPr/>
        <a:lstStyle/>
        <a:p>
          <a:endParaRPr lang="en-US"/>
        </a:p>
      </dgm:t>
    </dgm:pt>
    <dgm:pt modelId="{37792B26-A074-41A5-ABD5-A073F0BF0C8B}" type="sibTrans" cxnId="{C79744D9-37A0-40B3-AD90-EE72E52B1316}">
      <dgm:prSet/>
      <dgm:spPr/>
      <dgm:t>
        <a:bodyPr/>
        <a:lstStyle/>
        <a:p>
          <a:endParaRPr lang="en-US"/>
        </a:p>
      </dgm:t>
    </dgm:pt>
    <dgm:pt modelId="{90DB8204-B9A4-4E3C-8C71-E524B15482D7}">
      <dgm:prSet custT="1"/>
      <dgm:spPr/>
      <dgm:t>
        <a:bodyPr/>
        <a:lstStyle/>
        <a:p>
          <a:pPr>
            <a:lnSpc>
              <a:spcPct val="100000"/>
            </a:lnSpc>
          </a:pPr>
          <a:r>
            <a:rPr lang="en-GB" sz="2400" dirty="0"/>
            <a:t>Curiosity – What do you want to find out?</a:t>
          </a:r>
          <a:endParaRPr lang="en-US" sz="2400" dirty="0"/>
        </a:p>
      </dgm:t>
    </dgm:pt>
    <dgm:pt modelId="{B73BA285-DBD3-4C14-B1B4-66E03B182315}" type="parTrans" cxnId="{84178A82-0D01-4BDB-A651-CECAD5429CDB}">
      <dgm:prSet/>
      <dgm:spPr/>
      <dgm:t>
        <a:bodyPr/>
        <a:lstStyle/>
        <a:p>
          <a:endParaRPr lang="en-US"/>
        </a:p>
      </dgm:t>
    </dgm:pt>
    <dgm:pt modelId="{CD63C6F5-D69B-4687-8A5C-88FCD3F0480F}" type="sibTrans" cxnId="{84178A82-0D01-4BDB-A651-CECAD5429CDB}">
      <dgm:prSet/>
      <dgm:spPr/>
      <dgm:t>
        <a:bodyPr/>
        <a:lstStyle/>
        <a:p>
          <a:endParaRPr lang="en-US"/>
        </a:p>
      </dgm:t>
    </dgm:pt>
    <dgm:pt modelId="{EBA6769F-41C1-4F16-9FB1-9AF831378447}">
      <dgm:prSet custT="1"/>
      <dgm:spPr/>
      <dgm:t>
        <a:bodyPr/>
        <a:lstStyle/>
        <a:p>
          <a:pPr>
            <a:lnSpc>
              <a:spcPct val="100000"/>
            </a:lnSpc>
          </a:pPr>
          <a:r>
            <a:rPr lang="en-GB" sz="2400" dirty="0"/>
            <a:t>Beneficial – How can you benefit them?</a:t>
          </a:r>
          <a:endParaRPr lang="en-US" sz="2400" dirty="0"/>
        </a:p>
      </dgm:t>
    </dgm:pt>
    <dgm:pt modelId="{B8AEA017-B502-4D77-8052-5DB09A440F3A}" type="parTrans" cxnId="{B2CFCE5F-FB58-4842-8FE2-8E69653CDA65}">
      <dgm:prSet/>
      <dgm:spPr/>
      <dgm:t>
        <a:bodyPr/>
        <a:lstStyle/>
        <a:p>
          <a:endParaRPr lang="en-US"/>
        </a:p>
      </dgm:t>
    </dgm:pt>
    <dgm:pt modelId="{50472F60-C9B5-49B6-924A-9D0D42D91EBD}" type="sibTrans" cxnId="{B2CFCE5F-FB58-4842-8FE2-8E69653CDA65}">
      <dgm:prSet/>
      <dgm:spPr/>
      <dgm:t>
        <a:bodyPr/>
        <a:lstStyle/>
        <a:p>
          <a:endParaRPr lang="en-US"/>
        </a:p>
      </dgm:t>
    </dgm:pt>
    <dgm:pt modelId="{68A6AB4E-CAD9-4006-83E7-4B9E791303C9}">
      <dgm:prSet custT="1"/>
      <dgm:spPr/>
      <dgm:t>
        <a:bodyPr/>
        <a:lstStyle/>
        <a:p>
          <a:pPr>
            <a:lnSpc>
              <a:spcPct val="100000"/>
            </a:lnSpc>
          </a:pPr>
          <a:r>
            <a:rPr lang="en-GB" sz="2400" dirty="0"/>
            <a:t>Relevance – How are you relevant to them?</a:t>
          </a:r>
          <a:endParaRPr lang="en-US" sz="2400" dirty="0"/>
        </a:p>
      </dgm:t>
    </dgm:pt>
    <dgm:pt modelId="{043450D9-F136-45B1-A9B1-746EA47ADFD6}" type="parTrans" cxnId="{9701540F-C094-4D12-B99C-8D838344024E}">
      <dgm:prSet/>
      <dgm:spPr/>
      <dgm:t>
        <a:bodyPr/>
        <a:lstStyle/>
        <a:p>
          <a:endParaRPr lang="en-US"/>
        </a:p>
      </dgm:t>
    </dgm:pt>
    <dgm:pt modelId="{56D3CD6C-4941-4991-B41F-A43075059592}" type="sibTrans" cxnId="{9701540F-C094-4D12-B99C-8D838344024E}">
      <dgm:prSet/>
      <dgm:spPr/>
      <dgm:t>
        <a:bodyPr/>
        <a:lstStyle/>
        <a:p>
          <a:endParaRPr lang="en-US"/>
        </a:p>
      </dgm:t>
    </dgm:pt>
    <dgm:pt modelId="{9C173AB9-C6B7-4B84-AF33-EA40F331D58F}">
      <dgm:prSet custT="1"/>
      <dgm:spPr/>
      <dgm:t>
        <a:bodyPr/>
        <a:lstStyle/>
        <a:p>
          <a:pPr>
            <a:lnSpc>
              <a:spcPct val="100000"/>
            </a:lnSpc>
          </a:pPr>
          <a:r>
            <a:rPr lang="en-GB" sz="2400" dirty="0"/>
            <a:t>Individual – How do I know this isn’t a generic approach?</a:t>
          </a:r>
          <a:endParaRPr lang="en-US" sz="2400" dirty="0"/>
        </a:p>
      </dgm:t>
    </dgm:pt>
    <dgm:pt modelId="{B3EBE0B8-8DF0-40AB-9647-05367F40A129}" type="parTrans" cxnId="{6507FC3F-CBF0-4DFD-80FA-333A355082A0}">
      <dgm:prSet/>
      <dgm:spPr/>
      <dgm:t>
        <a:bodyPr/>
        <a:lstStyle/>
        <a:p>
          <a:endParaRPr lang="en-US"/>
        </a:p>
      </dgm:t>
    </dgm:pt>
    <dgm:pt modelId="{C79ED334-A7A8-4AC4-970C-0D7BABD9317D}" type="sibTrans" cxnId="{6507FC3F-CBF0-4DFD-80FA-333A355082A0}">
      <dgm:prSet/>
      <dgm:spPr/>
      <dgm:t>
        <a:bodyPr/>
        <a:lstStyle/>
        <a:p>
          <a:endParaRPr lang="en-US"/>
        </a:p>
      </dgm:t>
    </dgm:pt>
    <dgm:pt modelId="{1B0830D7-B536-48D4-8A66-BD4073E05D15}" type="pres">
      <dgm:prSet presAssocID="{63995233-F826-4E1F-BE51-FDD7C3CCE744}" presName="root" presStyleCnt="0">
        <dgm:presLayoutVars>
          <dgm:dir/>
          <dgm:resizeHandles val="exact"/>
        </dgm:presLayoutVars>
      </dgm:prSet>
      <dgm:spPr/>
    </dgm:pt>
    <dgm:pt modelId="{B9228712-7371-4CC6-8858-22449C87490E}" type="pres">
      <dgm:prSet presAssocID="{1E05AC1D-6445-4B15-A6EA-4333D50BACEC}" presName="compNode" presStyleCnt="0"/>
      <dgm:spPr/>
    </dgm:pt>
    <dgm:pt modelId="{938C460C-DB96-4442-A841-DF6C2D612662}" type="pres">
      <dgm:prSet presAssocID="{1E05AC1D-6445-4B15-A6EA-4333D50BACEC}" presName="bgRect" presStyleLbl="bgShp" presStyleIdx="0" presStyleCnt="8"/>
      <dgm:spPr/>
    </dgm:pt>
    <dgm:pt modelId="{C76A2E57-28C9-477D-8BB4-4966C6DF78F6}" type="pres">
      <dgm:prSet presAssocID="{1E05AC1D-6445-4B15-A6EA-4333D50BACEC}" presName="iconRect" presStyleLbl="node1" presStyleIdx="0" presStyleCnt="8"/>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2D71148C-1DD9-4B7A-9BB2-D02B6AF80B15}" type="pres">
      <dgm:prSet presAssocID="{1E05AC1D-6445-4B15-A6EA-4333D50BACEC}" presName="spaceRect" presStyleCnt="0"/>
      <dgm:spPr/>
    </dgm:pt>
    <dgm:pt modelId="{1CA21CF9-B94D-46E1-BAC8-928CAB0E3EF3}" type="pres">
      <dgm:prSet presAssocID="{1E05AC1D-6445-4B15-A6EA-4333D50BACEC}" presName="parTx" presStyleLbl="revTx" presStyleIdx="0" presStyleCnt="8">
        <dgm:presLayoutVars>
          <dgm:chMax val="0"/>
          <dgm:chPref val="0"/>
        </dgm:presLayoutVars>
      </dgm:prSet>
      <dgm:spPr/>
    </dgm:pt>
    <dgm:pt modelId="{533BFA0B-89AE-4EB9-9870-A0EE1C191232}" type="pres">
      <dgm:prSet presAssocID="{3B506BC5-D0A5-41BA-A617-69667A175211}" presName="sibTrans" presStyleCnt="0"/>
      <dgm:spPr/>
    </dgm:pt>
    <dgm:pt modelId="{3435EAAF-4719-4782-AE94-90D101F42E73}" type="pres">
      <dgm:prSet presAssocID="{78E7CAFC-85D6-4218-BA4E-F3365B69036F}" presName="compNode" presStyleCnt="0"/>
      <dgm:spPr/>
    </dgm:pt>
    <dgm:pt modelId="{DFEDDE6B-F0E7-4318-A496-574F99643E80}" type="pres">
      <dgm:prSet presAssocID="{78E7CAFC-85D6-4218-BA4E-F3365B69036F}" presName="bgRect" presStyleLbl="bgShp" presStyleIdx="1" presStyleCnt="8"/>
      <dgm:spPr/>
    </dgm:pt>
    <dgm:pt modelId="{1640E1C1-AD53-4E64-B1BE-B7C2A7E6C2EF}" type="pres">
      <dgm:prSet presAssocID="{78E7CAFC-85D6-4218-BA4E-F3365B69036F}" presName="iconRect" presStyleLbl="node1" presStyleIdx="1" presStyleCnt="8"/>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81C67079-411F-4499-9A5B-B1DB222C2315}" type="pres">
      <dgm:prSet presAssocID="{78E7CAFC-85D6-4218-BA4E-F3365B69036F}" presName="spaceRect" presStyleCnt="0"/>
      <dgm:spPr/>
    </dgm:pt>
    <dgm:pt modelId="{3E8AC5AD-A970-4A7E-86B9-1450F86569D4}" type="pres">
      <dgm:prSet presAssocID="{78E7CAFC-85D6-4218-BA4E-F3365B69036F}" presName="parTx" presStyleLbl="revTx" presStyleIdx="1" presStyleCnt="8">
        <dgm:presLayoutVars>
          <dgm:chMax val="0"/>
          <dgm:chPref val="0"/>
        </dgm:presLayoutVars>
      </dgm:prSet>
      <dgm:spPr/>
    </dgm:pt>
    <dgm:pt modelId="{221E5AD8-A234-4ACB-9382-3F48D657FCF4}" type="pres">
      <dgm:prSet presAssocID="{54A24FA2-C2D7-435D-BFA5-26C904E28DFA}" presName="sibTrans" presStyleCnt="0"/>
      <dgm:spPr/>
    </dgm:pt>
    <dgm:pt modelId="{F548E629-D05C-43C4-B7CA-39A6DC03EBC8}" type="pres">
      <dgm:prSet presAssocID="{8725C67C-3617-48A2-A3AA-B504560F8106}" presName="compNode" presStyleCnt="0"/>
      <dgm:spPr/>
    </dgm:pt>
    <dgm:pt modelId="{75199E08-1D91-44C6-B17A-6621855F06FE}" type="pres">
      <dgm:prSet presAssocID="{8725C67C-3617-48A2-A3AA-B504560F8106}" presName="bgRect" presStyleLbl="bgShp" presStyleIdx="2" presStyleCnt="8"/>
      <dgm:spPr/>
    </dgm:pt>
    <dgm:pt modelId="{90B4DB33-0C00-46DE-81A5-80CC6746088B}" type="pres">
      <dgm:prSet presAssocID="{8725C67C-3617-48A2-A3AA-B504560F8106}" presName="iconRect" presStyleLbl="node1" presStyleIdx="2" presStyleCnt="8"/>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CA5D66EA-578B-445A-8D96-E7AC9DCE555E}" type="pres">
      <dgm:prSet presAssocID="{8725C67C-3617-48A2-A3AA-B504560F8106}" presName="spaceRect" presStyleCnt="0"/>
      <dgm:spPr/>
    </dgm:pt>
    <dgm:pt modelId="{87B23257-9A86-48B6-B1C9-F3E4376B5204}" type="pres">
      <dgm:prSet presAssocID="{8725C67C-3617-48A2-A3AA-B504560F8106}" presName="parTx" presStyleLbl="revTx" presStyleIdx="2" presStyleCnt="8">
        <dgm:presLayoutVars>
          <dgm:chMax val="0"/>
          <dgm:chPref val="0"/>
        </dgm:presLayoutVars>
      </dgm:prSet>
      <dgm:spPr/>
    </dgm:pt>
    <dgm:pt modelId="{DFA33468-5EFB-43D9-ABC7-8D17A44DFEF0}" type="pres">
      <dgm:prSet presAssocID="{90C53344-D0B8-4A38-9966-BB095A6F2AC7}" presName="sibTrans" presStyleCnt="0"/>
      <dgm:spPr/>
    </dgm:pt>
    <dgm:pt modelId="{F3989C21-CB73-4A01-A959-CAC59CD1D597}" type="pres">
      <dgm:prSet presAssocID="{E977583A-86B7-42D6-A314-B83999D761A3}" presName="compNode" presStyleCnt="0"/>
      <dgm:spPr/>
    </dgm:pt>
    <dgm:pt modelId="{C0562C76-5E4A-48D1-99A8-8108B351959E}" type="pres">
      <dgm:prSet presAssocID="{E977583A-86B7-42D6-A314-B83999D761A3}" presName="bgRect" presStyleLbl="bgShp" presStyleIdx="3" presStyleCnt="8"/>
      <dgm:spPr/>
    </dgm:pt>
    <dgm:pt modelId="{84F2F1B9-AB2C-49E8-BA38-09BC5CEA7395}" type="pres">
      <dgm:prSet presAssocID="{E977583A-86B7-42D6-A314-B83999D761A3}" presName="iconRect" presStyleLbl="node1" presStyleIdx="3" presStyleCnt="8"/>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A1D31487-4185-4CCC-8D96-4CC262F4A2C8}" type="pres">
      <dgm:prSet presAssocID="{E977583A-86B7-42D6-A314-B83999D761A3}" presName="spaceRect" presStyleCnt="0"/>
      <dgm:spPr/>
    </dgm:pt>
    <dgm:pt modelId="{54B25396-55E6-4A63-9AC8-C6FA099A028C}" type="pres">
      <dgm:prSet presAssocID="{E977583A-86B7-42D6-A314-B83999D761A3}" presName="parTx" presStyleLbl="revTx" presStyleIdx="3" presStyleCnt="8">
        <dgm:presLayoutVars>
          <dgm:chMax val="0"/>
          <dgm:chPref val="0"/>
        </dgm:presLayoutVars>
      </dgm:prSet>
      <dgm:spPr/>
    </dgm:pt>
    <dgm:pt modelId="{804F98AA-B66D-4801-ABA6-5C5EF20062DB}" type="pres">
      <dgm:prSet presAssocID="{37792B26-A074-41A5-ABD5-A073F0BF0C8B}" presName="sibTrans" presStyleCnt="0"/>
      <dgm:spPr/>
    </dgm:pt>
    <dgm:pt modelId="{70C2FC2E-FD46-405C-81B1-C8DA5D705626}" type="pres">
      <dgm:prSet presAssocID="{90DB8204-B9A4-4E3C-8C71-E524B15482D7}" presName="compNode" presStyleCnt="0"/>
      <dgm:spPr/>
    </dgm:pt>
    <dgm:pt modelId="{889BB597-E461-4E95-B846-C46E875433C2}" type="pres">
      <dgm:prSet presAssocID="{90DB8204-B9A4-4E3C-8C71-E524B15482D7}" presName="bgRect" presStyleLbl="bgShp" presStyleIdx="4" presStyleCnt="8"/>
      <dgm:spPr/>
    </dgm:pt>
    <dgm:pt modelId="{E40917CA-B203-4749-AAA8-AB76588F0E11}" type="pres">
      <dgm:prSet presAssocID="{90DB8204-B9A4-4E3C-8C71-E524B15482D7}" presName="iconRect" presStyleLbl="node1" presStyleIdx="4" presStyleCnt="8"/>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Joker Hat"/>
        </a:ext>
      </dgm:extLst>
    </dgm:pt>
    <dgm:pt modelId="{E63E2A59-3596-4BAA-B722-76E100CCB1E2}" type="pres">
      <dgm:prSet presAssocID="{90DB8204-B9A4-4E3C-8C71-E524B15482D7}" presName="spaceRect" presStyleCnt="0"/>
      <dgm:spPr/>
    </dgm:pt>
    <dgm:pt modelId="{B5A194FA-4785-414C-A6F4-CCDB68D25878}" type="pres">
      <dgm:prSet presAssocID="{90DB8204-B9A4-4E3C-8C71-E524B15482D7}" presName="parTx" presStyleLbl="revTx" presStyleIdx="4" presStyleCnt="8">
        <dgm:presLayoutVars>
          <dgm:chMax val="0"/>
          <dgm:chPref val="0"/>
        </dgm:presLayoutVars>
      </dgm:prSet>
      <dgm:spPr/>
    </dgm:pt>
    <dgm:pt modelId="{AAF93D1E-FD1F-433E-A24E-ADB6757FEBE1}" type="pres">
      <dgm:prSet presAssocID="{CD63C6F5-D69B-4687-8A5C-88FCD3F0480F}" presName="sibTrans" presStyleCnt="0"/>
      <dgm:spPr/>
    </dgm:pt>
    <dgm:pt modelId="{ADCB9DC7-4E52-47DB-8767-476B3FE2E0A3}" type="pres">
      <dgm:prSet presAssocID="{EBA6769F-41C1-4F16-9FB1-9AF831378447}" presName="compNode" presStyleCnt="0"/>
      <dgm:spPr/>
    </dgm:pt>
    <dgm:pt modelId="{01E17F18-404F-4262-9924-76327AD00584}" type="pres">
      <dgm:prSet presAssocID="{EBA6769F-41C1-4F16-9FB1-9AF831378447}" presName="bgRect" presStyleLbl="bgShp" presStyleIdx="5" presStyleCnt="8"/>
      <dgm:spPr/>
    </dgm:pt>
    <dgm:pt modelId="{7786907E-8C9C-450A-A78F-189E7C109970}" type="pres">
      <dgm:prSet presAssocID="{EBA6769F-41C1-4F16-9FB1-9AF831378447}" presName="iconRect" presStyleLbl="node1" presStyleIdx="5" presStyleCnt="8"/>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itcoin"/>
        </a:ext>
      </dgm:extLst>
    </dgm:pt>
    <dgm:pt modelId="{98F5D7A2-362D-4775-95A3-01BB6D097713}" type="pres">
      <dgm:prSet presAssocID="{EBA6769F-41C1-4F16-9FB1-9AF831378447}" presName="spaceRect" presStyleCnt="0"/>
      <dgm:spPr/>
    </dgm:pt>
    <dgm:pt modelId="{7278E021-7567-437C-95DA-B866C1934879}" type="pres">
      <dgm:prSet presAssocID="{EBA6769F-41C1-4F16-9FB1-9AF831378447}" presName="parTx" presStyleLbl="revTx" presStyleIdx="5" presStyleCnt="8">
        <dgm:presLayoutVars>
          <dgm:chMax val="0"/>
          <dgm:chPref val="0"/>
        </dgm:presLayoutVars>
      </dgm:prSet>
      <dgm:spPr/>
    </dgm:pt>
    <dgm:pt modelId="{B9487117-93E0-45DA-A122-54C2EF08C269}" type="pres">
      <dgm:prSet presAssocID="{50472F60-C9B5-49B6-924A-9D0D42D91EBD}" presName="sibTrans" presStyleCnt="0"/>
      <dgm:spPr/>
    </dgm:pt>
    <dgm:pt modelId="{A9EC4168-54E7-4AA5-8830-073384A0CB3C}" type="pres">
      <dgm:prSet presAssocID="{68A6AB4E-CAD9-4006-83E7-4B9E791303C9}" presName="compNode" presStyleCnt="0"/>
      <dgm:spPr/>
    </dgm:pt>
    <dgm:pt modelId="{40B0DB6D-4A03-4932-866A-872BA3FD5098}" type="pres">
      <dgm:prSet presAssocID="{68A6AB4E-CAD9-4006-83E7-4B9E791303C9}" presName="bgRect" presStyleLbl="bgShp" presStyleIdx="6" presStyleCnt="8"/>
      <dgm:spPr/>
    </dgm:pt>
    <dgm:pt modelId="{64045342-68DC-48E6-A299-A53CDEBE8534}" type="pres">
      <dgm:prSet presAssocID="{68A6AB4E-CAD9-4006-83E7-4B9E791303C9}" presName="iconRect" presStyleLbl="node1" presStyleIdx="6" presStyleCnt="8"/>
      <dgm:spPr>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onfused Person"/>
        </a:ext>
      </dgm:extLst>
    </dgm:pt>
    <dgm:pt modelId="{B6D7056E-3CFB-4303-8A2A-B86B7BEA9201}" type="pres">
      <dgm:prSet presAssocID="{68A6AB4E-CAD9-4006-83E7-4B9E791303C9}" presName="spaceRect" presStyleCnt="0"/>
      <dgm:spPr/>
    </dgm:pt>
    <dgm:pt modelId="{44EE29DE-E1A1-414F-ACB8-FF6637452DC0}" type="pres">
      <dgm:prSet presAssocID="{68A6AB4E-CAD9-4006-83E7-4B9E791303C9}" presName="parTx" presStyleLbl="revTx" presStyleIdx="6" presStyleCnt="8">
        <dgm:presLayoutVars>
          <dgm:chMax val="0"/>
          <dgm:chPref val="0"/>
        </dgm:presLayoutVars>
      </dgm:prSet>
      <dgm:spPr/>
    </dgm:pt>
    <dgm:pt modelId="{52A33862-B357-4754-80A6-47DF6515DA31}" type="pres">
      <dgm:prSet presAssocID="{56D3CD6C-4941-4991-B41F-A43075059592}" presName="sibTrans" presStyleCnt="0"/>
      <dgm:spPr/>
    </dgm:pt>
    <dgm:pt modelId="{E9BADA81-2AB5-4515-A631-62A754789AA4}" type="pres">
      <dgm:prSet presAssocID="{9C173AB9-C6B7-4B84-AF33-EA40F331D58F}" presName="compNode" presStyleCnt="0"/>
      <dgm:spPr/>
    </dgm:pt>
    <dgm:pt modelId="{C61FB889-2804-49E8-BD52-92F3065393A4}" type="pres">
      <dgm:prSet presAssocID="{9C173AB9-C6B7-4B84-AF33-EA40F331D58F}" presName="bgRect" presStyleLbl="bgShp" presStyleIdx="7" presStyleCnt="8"/>
      <dgm:spPr/>
    </dgm:pt>
    <dgm:pt modelId="{88CDAF8B-49B6-4A99-953D-95B4C34C24E6}" type="pres">
      <dgm:prSet presAssocID="{9C173AB9-C6B7-4B84-AF33-EA40F331D58F}" presName="iconRect" presStyleLbl="node1" presStyleIdx="7" presStyleCnt="8"/>
      <dgm:spPr>
        <a:blipFill>
          <a:blip xmlns:r="http://schemas.openxmlformats.org/officeDocument/2006/relationships"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Tongue"/>
        </a:ext>
      </dgm:extLst>
    </dgm:pt>
    <dgm:pt modelId="{CCBC66AF-FA72-4115-9C0C-BDD4D43F67BA}" type="pres">
      <dgm:prSet presAssocID="{9C173AB9-C6B7-4B84-AF33-EA40F331D58F}" presName="spaceRect" presStyleCnt="0"/>
      <dgm:spPr/>
    </dgm:pt>
    <dgm:pt modelId="{D41C1522-54DD-45AC-85BF-F71F4E3D6AD9}" type="pres">
      <dgm:prSet presAssocID="{9C173AB9-C6B7-4B84-AF33-EA40F331D58F}" presName="parTx" presStyleLbl="revTx" presStyleIdx="7" presStyleCnt="8">
        <dgm:presLayoutVars>
          <dgm:chMax val="0"/>
          <dgm:chPref val="0"/>
        </dgm:presLayoutVars>
      </dgm:prSet>
      <dgm:spPr/>
    </dgm:pt>
  </dgm:ptLst>
  <dgm:cxnLst>
    <dgm:cxn modelId="{3BE7190A-48AE-480A-AB1D-16898D7331DA}" type="presOf" srcId="{EBA6769F-41C1-4F16-9FB1-9AF831378447}" destId="{7278E021-7567-437C-95DA-B866C1934879}" srcOrd="0" destOrd="0" presId="urn:microsoft.com/office/officeart/2018/2/layout/IconVerticalSolidList"/>
    <dgm:cxn modelId="{9701540F-C094-4D12-B99C-8D838344024E}" srcId="{63995233-F826-4E1F-BE51-FDD7C3CCE744}" destId="{68A6AB4E-CAD9-4006-83E7-4B9E791303C9}" srcOrd="6" destOrd="0" parTransId="{043450D9-F136-45B1-A9B1-746EA47ADFD6}" sibTransId="{56D3CD6C-4941-4991-B41F-A43075059592}"/>
    <dgm:cxn modelId="{B5AC3E25-AB64-44BD-93B7-0BDBEEF809A6}" srcId="{63995233-F826-4E1F-BE51-FDD7C3CCE744}" destId="{78E7CAFC-85D6-4218-BA4E-F3365B69036F}" srcOrd="1" destOrd="0" parTransId="{7D33326E-D947-4AAD-B433-B2C7B2976249}" sibTransId="{54A24FA2-C2D7-435D-BFA5-26C904E28DFA}"/>
    <dgm:cxn modelId="{78136132-A753-4636-A884-AAA06AB1779D}" srcId="{63995233-F826-4E1F-BE51-FDD7C3CCE744}" destId="{8725C67C-3617-48A2-A3AA-B504560F8106}" srcOrd="2" destOrd="0" parTransId="{AF94B2A7-51A0-402E-9A2F-22CB09A14CAF}" sibTransId="{90C53344-D0B8-4A38-9966-BB095A6F2AC7}"/>
    <dgm:cxn modelId="{6507FC3F-CBF0-4DFD-80FA-333A355082A0}" srcId="{63995233-F826-4E1F-BE51-FDD7C3CCE744}" destId="{9C173AB9-C6B7-4B84-AF33-EA40F331D58F}" srcOrd="7" destOrd="0" parTransId="{B3EBE0B8-8DF0-40AB-9647-05367F40A129}" sibTransId="{C79ED334-A7A8-4AC4-970C-0D7BABD9317D}"/>
    <dgm:cxn modelId="{B34DDD5B-0980-49F2-BC33-9E79ACC4B7B2}" type="presOf" srcId="{8725C67C-3617-48A2-A3AA-B504560F8106}" destId="{87B23257-9A86-48B6-B1C9-F3E4376B5204}" srcOrd="0" destOrd="0" presId="urn:microsoft.com/office/officeart/2018/2/layout/IconVerticalSolidList"/>
    <dgm:cxn modelId="{B2CFCE5F-FB58-4842-8FE2-8E69653CDA65}" srcId="{63995233-F826-4E1F-BE51-FDD7C3CCE744}" destId="{EBA6769F-41C1-4F16-9FB1-9AF831378447}" srcOrd="5" destOrd="0" parTransId="{B8AEA017-B502-4D77-8052-5DB09A440F3A}" sibTransId="{50472F60-C9B5-49B6-924A-9D0D42D91EBD}"/>
    <dgm:cxn modelId="{70E2D246-5E95-45D7-A2E1-ABD4BBAED100}" type="presOf" srcId="{68A6AB4E-CAD9-4006-83E7-4B9E791303C9}" destId="{44EE29DE-E1A1-414F-ACB8-FF6637452DC0}" srcOrd="0" destOrd="0" presId="urn:microsoft.com/office/officeart/2018/2/layout/IconVerticalSolidList"/>
    <dgm:cxn modelId="{BEF20678-1193-49F4-909D-771BB15BAF12}" type="presOf" srcId="{1E05AC1D-6445-4B15-A6EA-4333D50BACEC}" destId="{1CA21CF9-B94D-46E1-BAC8-928CAB0E3EF3}" srcOrd="0" destOrd="0" presId="urn:microsoft.com/office/officeart/2018/2/layout/IconVerticalSolidList"/>
    <dgm:cxn modelId="{84178A82-0D01-4BDB-A651-CECAD5429CDB}" srcId="{63995233-F826-4E1F-BE51-FDD7C3CCE744}" destId="{90DB8204-B9A4-4E3C-8C71-E524B15482D7}" srcOrd="4" destOrd="0" parTransId="{B73BA285-DBD3-4C14-B1B4-66E03B182315}" sibTransId="{CD63C6F5-D69B-4687-8A5C-88FCD3F0480F}"/>
    <dgm:cxn modelId="{F7721888-B67B-4100-8724-431A9F5B66D0}" type="presOf" srcId="{63995233-F826-4E1F-BE51-FDD7C3CCE744}" destId="{1B0830D7-B536-48D4-8A66-BD4073E05D15}" srcOrd="0" destOrd="0" presId="urn:microsoft.com/office/officeart/2018/2/layout/IconVerticalSolidList"/>
    <dgm:cxn modelId="{32FA5A98-52BE-406C-9ABE-195A88C718A4}" type="presOf" srcId="{E977583A-86B7-42D6-A314-B83999D761A3}" destId="{54B25396-55E6-4A63-9AC8-C6FA099A028C}" srcOrd="0" destOrd="0" presId="urn:microsoft.com/office/officeart/2018/2/layout/IconVerticalSolidList"/>
    <dgm:cxn modelId="{95BE1AA3-D407-4D2A-88B3-6DDADFB006CC}" type="presOf" srcId="{90DB8204-B9A4-4E3C-8C71-E524B15482D7}" destId="{B5A194FA-4785-414C-A6F4-CCDB68D25878}" srcOrd="0" destOrd="0" presId="urn:microsoft.com/office/officeart/2018/2/layout/IconVerticalSolidList"/>
    <dgm:cxn modelId="{13BA08AB-3644-4BE8-A8D7-29E0579FBB96}" type="presOf" srcId="{9C173AB9-C6B7-4B84-AF33-EA40F331D58F}" destId="{D41C1522-54DD-45AC-85BF-F71F4E3D6AD9}" srcOrd="0" destOrd="0" presId="urn:microsoft.com/office/officeart/2018/2/layout/IconVerticalSolidList"/>
    <dgm:cxn modelId="{EE7FC8B5-620A-4A14-9A8B-388046F62FBA}" type="presOf" srcId="{78E7CAFC-85D6-4218-BA4E-F3365B69036F}" destId="{3E8AC5AD-A970-4A7E-86B9-1450F86569D4}" srcOrd="0" destOrd="0" presId="urn:microsoft.com/office/officeart/2018/2/layout/IconVerticalSolidList"/>
    <dgm:cxn modelId="{EA6BB3D3-A245-4FBB-85DE-11A6A34BA643}" srcId="{63995233-F826-4E1F-BE51-FDD7C3CCE744}" destId="{1E05AC1D-6445-4B15-A6EA-4333D50BACEC}" srcOrd="0" destOrd="0" parTransId="{D68A8B5E-A9D0-4780-8DBE-A720354F5D49}" sibTransId="{3B506BC5-D0A5-41BA-A617-69667A175211}"/>
    <dgm:cxn modelId="{C79744D9-37A0-40B3-AD90-EE72E52B1316}" srcId="{63995233-F826-4E1F-BE51-FDD7C3CCE744}" destId="{E977583A-86B7-42D6-A314-B83999D761A3}" srcOrd="3" destOrd="0" parTransId="{369A82BE-6BEF-4B2B-85AD-885E9DEACD97}" sibTransId="{37792B26-A074-41A5-ABD5-A073F0BF0C8B}"/>
    <dgm:cxn modelId="{6F8D68F1-027A-4308-AE97-9474F2BEA8C6}" type="presParOf" srcId="{1B0830D7-B536-48D4-8A66-BD4073E05D15}" destId="{B9228712-7371-4CC6-8858-22449C87490E}" srcOrd="0" destOrd="0" presId="urn:microsoft.com/office/officeart/2018/2/layout/IconVerticalSolidList"/>
    <dgm:cxn modelId="{8EFCE6D6-5A69-4BEA-B9BC-0981C4FB873B}" type="presParOf" srcId="{B9228712-7371-4CC6-8858-22449C87490E}" destId="{938C460C-DB96-4442-A841-DF6C2D612662}" srcOrd="0" destOrd="0" presId="urn:microsoft.com/office/officeart/2018/2/layout/IconVerticalSolidList"/>
    <dgm:cxn modelId="{7AF358EF-E84E-433A-9CBF-4EA7F7BEE91F}" type="presParOf" srcId="{B9228712-7371-4CC6-8858-22449C87490E}" destId="{C76A2E57-28C9-477D-8BB4-4966C6DF78F6}" srcOrd="1" destOrd="0" presId="urn:microsoft.com/office/officeart/2018/2/layout/IconVerticalSolidList"/>
    <dgm:cxn modelId="{B3498D64-F6BF-41B6-9FB2-A798611E4C4A}" type="presParOf" srcId="{B9228712-7371-4CC6-8858-22449C87490E}" destId="{2D71148C-1DD9-4B7A-9BB2-D02B6AF80B15}" srcOrd="2" destOrd="0" presId="urn:microsoft.com/office/officeart/2018/2/layout/IconVerticalSolidList"/>
    <dgm:cxn modelId="{179F3AE3-98BC-47E3-8CFC-47C013CCD086}" type="presParOf" srcId="{B9228712-7371-4CC6-8858-22449C87490E}" destId="{1CA21CF9-B94D-46E1-BAC8-928CAB0E3EF3}" srcOrd="3" destOrd="0" presId="urn:microsoft.com/office/officeart/2018/2/layout/IconVerticalSolidList"/>
    <dgm:cxn modelId="{F47AB269-2F84-4CD0-ACE1-0F44474E5C86}" type="presParOf" srcId="{1B0830D7-B536-48D4-8A66-BD4073E05D15}" destId="{533BFA0B-89AE-4EB9-9870-A0EE1C191232}" srcOrd="1" destOrd="0" presId="urn:microsoft.com/office/officeart/2018/2/layout/IconVerticalSolidList"/>
    <dgm:cxn modelId="{9846FC4D-8B4D-428E-9DAD-4F0600F05325}" type="presParOf" srcId="{1B0830D7-B536-48D4-8A66-BD4073E05D15}" destId="{3435EAAF-4719-4782-AE94-90D101F42E73}" srcOrd="2" destOrd="0" presId="urn:microsoft.com/office/officeart/2018/2/layout/IconVerticalSolidList"/>
    <dgm:cxn modelId="{BACA024B-EEE0-409B-B897-A49945FB0CC4}" type="presParOf" srcId="{3435EAAF-4719-4782-AE94-90D101F42E73}" destId="{DFEDDE6B-F0E7-4318-A496-574F99643E80}" srcOrd="0" destOrd="0" presId="urn:microsoft.com/office/officeart/2018/2/layout/IconVerticalSolidList"/>
    <dgm:cxn modelId="{CFE2B751-7115-4FE6-AD61-F7F48AF4B992}" type="presParOf" srcId="{3435EAAF-4719-4782-AE94-90D101F42E73}" destId="{1640E1C1-AD53-4E64-B1BE-B7C2A7E6C2EF}" srcOrd="1" destOrd="0" presId="urn:microsoft.com/office/officeart/2018/2/layout/IconVerticalSolidList"/>
    <dgm:cxn modelId="{ECBC3DCD-0613-484D-B19D-7A8FDEBC74B2}" type="presParOf" srcId="{3435EAAF-4719-4782-AE94-90D101F42E73}" destId="{81C67079-411F-4499-9A5B-B1DB222C2315}" srcOrd="2" destOrd="0" presId="urn:microsoft.com/office/officeart/2018/2/layout/IconVerticalSolidList"/>
    <dgm:cxn modelId="{CB953AE3-D959-4527-ADDE-C19A4CFE0AD7}" type="presParOf" srcId="{3435EAAF-4719-4782-AE94-90D101F42E73}" destId="{3E8AC5AD-A970-4A7E-86B9-1450F86569D4}" srcOrd="3" destOrd="0" presId="urn:microsoft.com/office/officeart/2018/2/layout/IconVerticalSolidList"/>
    <dgm:cxn modelId="{F726E206-CBA6-4F33-B11F-B0D28AB03C50}" type="presParOf" srcId="{1B0830D7-B536-48D4-8A66-BD4073E05D15}" destId="{221E5AD8-A234-4ACB-9382-3F48D657FCF4}" srcOrd="3" destOrd="0" presId="urn:microsoft.com/office/officeart/2018/2/layout/IconVerticalSolidList"/>
    <dgm:cxn modelId="{CBDEE46E-88DF-4D04-8850-2C9C81477765}" type="presParOf" srcId="{1B0830D7-B536-48D4-8A66-BD4073E05D15}" destId="{F548E629-D05C-43C4-B7CA-39A6DC03EBC8}" srcOrd="4" destOrd="0" presId="urn:microsoft.com/office/officeart/2018/2/layout/IconVerticalSolidList"/>
    <dgm:cxn modelId="{CC398CA5-5FFB-4058-A96C-5250E0576480}" type="presParOf" srcId="{F548E629-D05C-43C4-B7CA-39A6DC03EBC8}" destId="{75199E08-1D91-44C6-B17A-6621855F06FE}" srcOrd="0" destOrd="0" presId="urn:microsoft.com/office/officeart/2018/2/layout/IconVerticalSolidList"/>
    <dgm:cxn modelId="{F9686AF3-0DAC-42A4-890F-E64FA696BA0E}" type="presParOf" srcId="{F548E629-D05C-43C4-B7CA-39A6DC03EBC8}" destId="{90B4DB33-0C00-46DE-81A5-80CC6746088B}" srcOrd="1" destOrd="0" presId="urn:microsoft.com/office/officeart/2018/2/layout/IconVerticalSolidList"/>
    <dgm:cxn modelId="{4B04C710-F6A7-4D9B-A1A0-E3CAE50DD5D9}" type="presParOf" srcId="{F548E629-D05C-43C4-B7CA-39A6DC03EBC8}" destId="{CA5D66EA-578B-445A-8D96-E7AC9DCE555E}" srcOrd="2" destOrd="0" presId="urn:microsoft.com/office/officeart/2018/2/layout/IconVerticalSolidList"/>
    <dgm:cxn modelId="{64A7FA02-652A-454C-BAFF-8610DCCDC41F}" type="presParOf" srcId="{F548E629-D05C-43C4-B7CA-39A6DC03EBC8}" destId="{87B23257-9A86-48B6-B1C9-F3E4376B5204}" srcOrd="3" destOrd="0" presId="urn:microsoft.com/office/officeart/2018/2/layout/IconVerticalSolidList"/>
    <dgm:cxn modelId="{D686016C-1A86-4213-BDD5-05A3137E99DE}" type="presParOf" srcId="{1B0830D7-B536-48D4-8A66-BD4073E05D15}" destId="{DFA33468-5EFB-43D9-ABC7-8D17A44DFEF0}" srcOrd="5" destOrd="0" presId="urn:microsoft.com/office/officeart/2018/2/layout/IconVerticalSolidList"/>
    <dgm:cxn modelId="{2C9F9721-6EC8-4D25-8AEA-E949AD75F655}" type="presParOf" srcId="{1B0830D7-B536-48D4-8A66-BD4073E05D15}" destId="{F3989C21-CB73-4A01-A959-CAC59CD1D597}" srcOrd="6" destOrd="0" presId="urn:microsoft.com/office/officeart/2018/2/layout/IconVerticalSolidList"/>
    <dgm:cxn modelId="{3F945DCA-368D-4EBB-96CA-1873EC8D02B3}" type="presParOf" srcId="{F3989C21-CB73-4A01-A959-CAC59CD1D597}" destId="{C0562C76-5E4A-48D1-99A8-8108B351959E}" srcOrd="0" destOrd="0" presId="urn:microsoft.com/office/officeart/2018/2/layout/IconVerticalSolidList"/>
    <dgm:cxn modelId="{12277840-8FCA-485F-B4E7-BB5ED1A951DC}" type="presParOf" srcId="{F3989C21-CB73-4A01-A959-CAC59CD1D597}" destId="{84F2F1B9-AB2C-49E8-BA38-09BC5CEA7395}" srcOrd="1" destOrd="0" presId="urn:microsoft.com/office/officeart/2018/2/layout/IconVerticalSolidList"/>
    <dgm:cxn modelId="{E53C0E1F-4DD3-4C5A-A078-61349C79F094}" type="presParOf" srcId="{F3989C21-CB73-4A01-A959-CAC59CD1D597}" destId="{A1D31487-4185-4CCC-8D96-4CC262F4A2C8}" srcOrd="2" destOrd="0" presId="urn:microsoft.com/office/officeart/2018/2/layout/IconVerticalSolidList"/>
    <dgm:cxn modelId="{C989AC10-62D1-4D68-8D90-73ED4239C990}" type="presParOf" srcId="{F3989C21-CB73-4A01-A959-CAC59CD1D597}" destId="{54B25396-55E6-4A63-9AC8-C6FA099A028C}" srcOrd="3" destOrd="0" presId="urn:microsoft.com/office/officeart/2018/2/layout/IconVerticalSolidList"/>
    <dgm:cxn modelId="{D862AAB0-6942-405D-AF30-F86530C07228}" type="presParOf" srcId="{1B0830D7-B536-48D4-8A66-BD4073E05D15}" destId="{804F98AA-B66D-4801-ABA6-5C5EF20062DB}" srcOrd="7" destOrd="0" presId="urn:microsoft.com/office/officeart/2018/2/layout/IconVerticalSolidList"/>
    <dgm:cxn modelId="{97E29210-B1D4-48B8-8500-B9E85A335BC7}" type="presParOf" srcId="{1B0830D7-B536-48D4-8A66-BD4073E05D15}" destId="{70C2FC2E-FD46-405C-81B1-C8DA5D705626}" srcOrd="8" destOrd="0" presId="urn:microsoft.com/office/officeart/2018/2/layout/IconVerticalSolidList"/>
    <dgm:cxn modelId="{6C10EEAD-2090-4C8F-B009-C8275DBED055}" type="presParOf" srcId="{70C2FC2E-FD46-405C-81B1-C8DA5D705626}" destId="{889BB597-E461-4E95-B846-C46E875433C2}" srcOrd="0" destOrd="0" presId="urn:microsoft.com/office/officeart/2018/2/layout/IconVerticalSolidList"/>
    <dgm:cxn modelId="{9E6110EC-44A4-48F7-AD63-C063EFB5A799}" type="presParOf" srcId="{70C2FC2E-FD46-405C-81B1-C8DA5D705626}" destId="{E40917CA-B203-4749-AAA8-AB76588F0E11}" srcOrd="1" destOrd="0" presId="urn:microsoft.com/office/officeart/2018/2/layout/IconVerticalSolidList"/>
    <dgm:cxn modelId="{A3874D07-3255-455C-BD1F-11F5C884F06C}" type="presParOf" srcId="{70C2FC2E-FD46-405C-81B1-C8DA5D705626}" destId="{E63E2A59-3596-4BAA-B722-76E100CCB1E2}" srcOrd="2" destOrd="0" presId="urn:microsoft.com/office/officeart/2018/2/layout/IconVerticalSolidList"/>
    <dgm:cxn modelId="{5E89F0C9-2180-413F-A53F-FB3B0B5F06BF}" type="presParOf" srcId="{70C2FC2E-FD46-405C-81B1-C8DA5D705626}" destId="{B5A194FA-4785-414C-A6F4-CCDB68D25878}" srcOrd="3" destOrd="0" presId="urn:microsoft.com/office/officeart/2018/2/layout/IconVerticalSolidList"/>
    <dgm:cxn modelId="{3AA6C051-888C-4521-B34D-BD1FC7E9C96A}" type="presParOf" srcId="{1B0830D7-B536-48D4-8A66-BD4073E05D15}" destId="{AAF93D1E-FD1F-433E-A24E-ADB6757FEBE1}" srcOrd="9" destOrd="0" presId="urn:microsoft.com/office/officeart/2018/2/layout/IconVerticalSolidList"/>
    <dgm:cxn modelId="{B263CD93-6D64-41B3-9E6E-188A095BDD40}" type="presParOf" srcId="{1B0830D7-B536-48D4-8A66-BD4073E05D15}" destId="{ADCB9DC7-4E52-47DB-8767-476B3FE2E0A3}" srcOrd="10" destOrd="0" presId="urn:microsoft.com/office/officeart/2018/2/layout/IconVerticalSolidList"/>
    <dgm:cxn modelId="{10471512-4EE1-4AAF-9428-C8D6E610D4A2}" type="presParOf" srcId="{ADCB9DC7-4E52-47DB-8767-476B3FE2E0A3}" destId="{01E17F18-404F-4262-9924-76327AD00584}" srcOrd="0" destOrd="0" presId="urn:microsoft.com/office/officeart/2018/2/layout/IconVerticalSolidList"/>
    <dgm:cxn modelId="{5CE32035-D9C8-4177-8AFD-5CEC19DE444F}" type="presParOf" srcId="{ADCB9DC7-4E52-47DB-8767-476B3FE2E0A3}" destId="{7786907E-8C9C-450A-A78F-189E7C109970}" srcOrd="1" destOrd="0" presId="urn:microsoft.com/office/officeart/2018/2/layout/IconVerticalSolidList"/>
    <dgm:cxn modelId="{697B32FF-E7BF-4D4A-B1C5-4ECB03BA8D4B}" type="presParOf" srcId="{ADCB9DC7-4E52-47DB-8767-476B3FE2E0A3}" destId="{98F5D7A2-362D-4775-95A3-01BB6D097713}" srcOrd="2" destOrd="0" presId="urn:microsoft.com/office/officeart/2018/2/layout/IconVerticalSolidList"/>
    <dgm:cxn modelId="{27E3ABE2-59C2-4BE8-B8F3-3F13F7076EB1}" type="presParOf" srcId="{ADCB9DC7-4E52-47DB-8767-476B3FE2E0A3}" destId="{7278E021-7567-437C-95DA-B866C1934879}" srcOrd="3" destOrd="0" presId="urn:microsoft.com/office/officeart/2018/2/layout/IconVerticalSolidList"/>
    <dgm:cxn modelId="{593849AD-98DE-416D-BBA2-ACCEB9B8CCD6}" type="presParOf" srcId="{1B0830D7-B536-48D4-8A66-BD4073E05D15}" destId="{B9487117-93E0-45DA-A122-54C2EF08C269}" srcOrd="11" destOrd="0" presId="urn:microsoft.com/office/officeart/2018/2/layout/IconVerticalSolidList"/>
    <dgm:cxn modelId="{64EC1516-BEEB-4C88-98BB-1307197F78BF}" type="presParOf" srcId="{1B0830D7-B536-48D4-8A66-BD4073E05D15}" destId="{A9EC4168-54E7-4AA5-8830-073384A0CB3C}" srcOrd="12" destOrd="0" presId="urn:microsoft.com/office/officeart/2018/2/layout/IconVerticalSolidList"/>
    <dgm:cxn modelId="{85F0F127-4F55-47B1-8395-A8484203AA5C}" type="presParOf" srcId="{A9EC4168-54E7-4AA5-8830-073384A0CB3C}" destId="{40B0DB6D-4A03-4932-866A-872BA3FD5098}" srcOrd="0" destOrd="0" presId="urn:microsoft.com/office/officeart/2018/2/layout/IconVerticalSolidList"/>
    <dgm:cxn modelId="{0E6FA296-72B5-4314-A3BB-CD37BB489E46}" type="presParOf" srcId="{A9EC4168-54E7-4AA5-8830-073384A0CB3C}" destId="{64045342-68DC-48E6-A299-A53CDEBE8534}" srcOrd="1" destOrd="0" presId="urn:microsoft.com/office/officeart/2018/2/layout/IconVerticalSolidList"/>
    <dgm:cxn modelId="{85FE188A-0D31-4F9E-93EB-28949B3945AD}" type="presParOf" srcId="{A9EC4168-54E7-4AA5-8830-073384A0CB3C}" destId="{B6D7056E-3CFB-4303-8A2A-B86B7BEA9201}" srcOrd="2" destOrd="0" presId="urn:microsoft.com/office/officeart/2018/2/layout/IconVerticalSolidList"/>
    <dgm:cxn modelId="{B7FE7812-79FC-4912-956D-810C322259E6}" type="presParOf" srcId="{A9EC4168-54E7-4AA5-8830-073384A0CB3C}" destId="{44EE29DE-E1A1-414F-ACB8-FF6637452DC0}" srcOrd="3" destOrd="0" presId="urn:microsoft.com/office/officeart/2018/2/layout/IconVerticalSolidList"/>
    <dgm:cxn modelId="{4B04F45B-CA42-4C3B-BB44-D0312154A547}" type="presParOf" srcId="{1B0830D7-B536-48D4-8A66-BD4073E05D15}" destId="{52A33862-B357-4754-80A6-47DF6515DA31}" srcOrd="13" destOrd="0" presId="urn:microsoft.com/office/officeart/2018/2/layout/IconVerticalSolidList"/>
    <dgm:cxn modelId="{6451731B-4C4F-4F32-8AE2-F8A9AE746356}" type="presParOf" srcId="{1B0830D7-B536-48D4-8A66-BD4073E05D15}" destId="{E9BADA81-2AB5-4515-A631-62A754789AA4}" srcOrd="14" destOrd="0" presId="urn:microsoft.com/office/officeart/2018/2/layout/IconVerticalSolidList"/>
    <dgm:cxn modelId="{AC46CDCC-B37D-4628-A8DF-F48C6A3AA511}" type="presParOf" srcId="{E9BADA81-2AB5-4515-A631-62A754789AA4}" destId="{C61FB889-2804-49E8-BD52-92F3065393A4}" srcOrd="0" destOrd="0" presId="urn:microsoft.com/office/officeart/2018/2/layout/IconVerticalSolidList"/>
    <dgm:cxn modelId="{89EDD644-71FD-4EA6-A1F6-A5C1A0D570F6}" type="presParOf" srcId="{E9BADA81-2AB5-4515-A631-62A754789AA4}" destId="{88CDAF8B-49B6-4A99-953D-95B4C34C24E6}" srcOrd="1" destOrd="0" presId="urn:microsoft.com/office/officeart/2018/2/layout/IconVerticalSolidList"/>
    <dgm:cxn modelId="{9C01895D-D671-4F5F-8798-08DF67AF4C29}" type="presParOf" srcId="{E9BADA81-2AB5-4515-A631-62A754789AA4}" destId="{CCBC66AF-FA72-4115-9C0C-BDD4D43F67BA}" srcOrd="2" destOrd="0" presId="urn:microsoft.com/office/officeart/2018/2/layout/IconVerticalSolidList"/>
    <dgm:cxn modelId="{82607A6F-550B-4265-8093-5113FD9D4B98}" type="presParOf" srcId="{E9BADA81-2AB5-4515-A631-62A754789AA4}" destId="{D41C1522-54DD-45AC-85BF-F71F4E3D6AD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F8EF58-2533-4250-BAB4-4AFB55DCF7C8}" type="doc">
      <dgm:prSet loTypeId="urn:microsoft.com/office/officeart/2008/layout/VerticalCurvedList" loCatId="list" qsTypeId="urn:microsoft.com/office/officeart/2005/8/quickstyle/3d2" qsCatId="3D" csTypeId="urn:microsoft.com/office/officeart/2005/8/colors/colorful1" csCatId="colorful" phldr="1"/>
      <dgm:spPr/>
      <dgm:t>
        <a:bodyPr/>
        <a:lstStyle/>
        <a:p>
          <a:endParaRPr lang="en-GB"/>
        </a:p>
      </dgm:t>
    </dgm:pt>
    <dgm:pt modelId="{C5FC097B-0363-43D2-9BE0-30522C2AEAA3}">
      <dgm:prSet phldrT="[Text]" custT="1"/>
      <dgm:spPr/>
      <dgm:t>
        <a:bodyPr/>
        <a:lstStyle/>
        <a:p>
          <a:pPr algn="ctr"/>
          <a:r>
            <a:rPr lang="en-GB" sz="2400" dirty="0"/>
            <a:t>Feature</a:t>
          </a:r>
        </a:p>
      </dgm:t>
    </dgm:pt>
    <dgm:pt modelId="{6C06D5B1-4634-4E29-956C-D2AB8AD86C75}" type="parTrans" cxnId="{3ECD0E38-BE8B-4DC4-B596-64BD183FA2DF}">
      <dgm:prSet/>
      <dgm:spPr/>
      <dgm:t>
        <a:bodyPr/>
        <a:lstStyle/>
        <a:p>
          <a:pPr algn="ctr"/>
          <a:endParaRPr lang="en-GB" sz="2400"/>
        </a:p>
      </dgm:t>
    </dgm:pt>
    <dgm:pt modelId="{D641E14E-A07C-4352-920C-EF2C13686AEF}" type="sibTrans" cxnId="{3ECD0E38-BE8B-4DC4-B596-64BD183FA2DF}">
      <dgm:prSet/>
      <dgm:spPr/>
      <dgm:t>
        <a:bodyPr/>
        <a:lstStyle/>
        <a:p>
          <a:pPr algn="ctr"/>
          <a:endParaRPr lang="en-GB" sz="2400"/>
        </a:p>
      </dgm:t>
    </dgm:pt>
    <dgm:pt modelId="{3F119E82-22F0-4580-80B6-24F10F1183B5}">
      <dgm:prSet phldrT="[Text]" custT="1"/>
      <dgm:spPr/>
      <dgm:t>
        <a:bodyPr/>
        <a:lstStyle/>
        <a:p>
          <a:pPr algn="ctr"/>
          <a:r>
            <a:rPr lang="en-GB" sz="2400" dirty="0"/>
            <a:t>Advantage</a:t>
          </a:r>
        </a:p>
      </dgm:t>
    </dgm:pt>
    <dgm:pt modelId="{3A7714D7-0C41-44CA-B374-563A098F56B4}" type="parTrans" cxnId="{CD1F46A4-0472-42C0-835E-177A431E10EA}">
      <dgm:prSet/>
      <dgm:spPr/>
      <dgm:t>
        <a:bodyPr/>
        <a:lstStyle/>
        <a:p>
          <a:pPr algn="ctr"/>
          <a:endParaRPr lang="en-GB" sz="2400"/>
        </a:p>
      </dgm:t>
    </dgm:pt>
    <dgm:pt modelId="{CDD9BC08-0C04-45D2-872E-A440F48407F0}" type="sibTrans" cxnId="{CD1F46A4-0472-42C0-835E-177A431E10EA}">
      <dgm:prSet/>
      <dgm:spPr/>
      <dgm:t>
        <a:bodyPr/>
        <a:lstStyle/>
        <a:p>
          <a:pPr algn="ctr"/>
          <a:endParaRPr lang="en-GB" sz="2400"/>
        </a:p>
      </dgm:t>
    </dgm:pt>
    <dgm:pt modelId="{2012F1CA-AFA1-4ED7-9453-FA5DBE2CB81C}">
      <dgm:prSet phldrT="[Text]" custT="1"/>
      <dgm:spPr/>
      <dgm:t>
        <a:bodyPr/>
        <a:lstStyle/>
        <a:p>
          <a:pPr algn="ctr"/>
          <a:r>
            <a:rPr lang="en-GB" sz="2400" dirty="0"/>
            <a:t>Benefit</a:t>
          </a:r>
        </a:p>
      </dgm:t>
    </dgm:pt>
    <dgm:pt modelId="{FB0746B0-76F6-4FAD-87D0-D32E84D46488}" type="parTrans" cxnId="{352CF84F-D632-4A3E-995B-AD58C7C776C2}">
      <dgm:prSet/>
      <dgm:spPr/>
      <dgm:t>
        <a:bodyPr/>
        <a:lstStyle/>
        <a:p>
          <a:pPr algn="ctr"/>
          <a:endParaRPr lang="en-GB" sz="2400"/>
        </a:p>
      </dgm:t>
    </dgm:pt>
    <dgm:pt modelId="{2A76F2E5-256D-4931-A288-5B62B1F1CDA8}" type="sibTrans" cxnId="{352CF84F-D632-4A3E-995B-AD58C7C776C2}">
      <dgm:prSet/>
      <dgm:spPr/>
      <dgm:t>
        <a:bodyPr/>
        <a:lstStyle/>
        <a:p>
          <a:pPr algn="ctr"/>
          <a:endParaRPr lang="en-GB" sz="2400"/>
        </a:p>
      </dgm:t>
    </dgm:pt>
    <dgm:pt modelId="{21EB4156-044F-430A-B245-15D31B54E039}" type="pres">
      <dgm:prSet presAssocID="{59F8EF58-2533-4250-BAB4-4AFB55DCF7C8}" presName="Name0" presStyleCnt="0">
        <dgm:presLayoutVars>
          <dgm:chMax val="7"/>
          <dgm:chPref val="7"/>
          <dgm:dir/>
        </dgm:presLayoutVars>
      </dgm:prSet>
      <dgm:spPr/>
    </dgm:pt>
    <dgm:pt modelId="{BEBCAC52-1012-48DA-B47B-83B4EB369D9E}" type="pres">
      <dgm:prSet presAssocID="{59F8EF58-2533-4250-BAB4-4AFB55DCF7C8}" presName="Name1" presStyleCnt="0"/>
      <dgm:spPr/>
    </dgm:pt>
    <dgm:pt modelId="{9CC7F496-E587-4ECB-B314-99405CAA53B2}" type="pres">
      <dgm:prSet presAssocID="{59F8EF58-2533-4250-BAB4-4AFB55DCF7C8}" presName="cycle" presStyleCnt="0"/>
      <dgm:spPr/>
    </dgm:pt>
    <dgm:pt modelId="{5BC785E5-A5AD-4D7B-9AA5-5F871DCFC07F}" type="pres">
      <dgm:prSet presAssocID="{59F8EF58-2533-4250-BAB4-4AFB55DCF7C8}" presName="srcNode" presStyleLbl="node1" presStyleIdx="0" presStyleCnt="3"/>
      <dgm:spPr/>
    </dgm:pt>
    <dgm:pt modelId="{BBEE2B6B-DAD4-4038-8C89-488E94AB4066}" type="pres">
      <dgm:prSet presAssocID="{59F8EF58-2533-4250-BAB4-4AFB55DCF7C8}" presName="conn" presStyleLbl="parChTrans1D2" presStyleIdx="0" presStyleCnt="1"/>
      <dgm:spPr/>
    </dgm:pt>
    <dgm:pt modelId="{3827A0C8-EB9A-49A1-83BB-3228389D3D67}" type="pres">
      <dgm:prSet presAssocID="{59F8EF58-2533-4250-BAB4-4AFB55DCF7C8}" presName="extraNode" presStyleLbl="node1" presStyleIdx="0" presStyleCnt="3"/>
      <dgm:spPr/>
    </dgm:pt>
    <dgm:pt modelId="{6FBCD3DE-F508-4D61-8F5A-07DD3E16679F}" type="pres">
      <dgm:prSet presAssocID="{59F8EF58-2533-4250-BAB4-4AFB55DCF7C8}" presName="dstNode" presStyleLbl="node1" presStyleIdx="0" presStyleCnt="3"/>
      <dgm:spPr/>
    </dgm:pt>
    <dgm:pt modelId="{7F1BACB6-A3B2-42A6-8B3F-9CFF39054790}" type="pres">
      <dgm:prSet presAssocID="{C5FC097B-0363-43D2-9BE0-30522C2AEAA3}" presName="text_1" presStyleLbl="node1" presStyleIdx="0" presStyleCnt="3">
        <dgm:presLayoutVars>
          <dgm:bulletEnabled val="1"/>
        </dgm:presLayoutVars>
      </dgm:prSet>
      <dgm:spPr/>
    </dgm:pt>
    <dgm:pt modelId="{81E4D9D6-0081-4698-B350-697A1D8792CF}" type="pres">
      <dgm:prSet presAssocID="{C5FC097B-0363-43D2-9BE0-30522C2AEAA3}" presName="accent_1" presStyleCnt="0"/>
      <dgm:spPr/>
    </dgm:pt>
    <dgm:pt modelId="{93DA820B-0AF3-4D44-BFFD-6F668C1E8A2D}" type="pres">
      <dgm:prSet presAssocID="{C5FC097B-0363-43D2-9BE0-30522C2AEAA3}" presName="accentRepeatNode" presStyleLbl="solidFgAcc1" presStyleIdx="0" presStyleCnt="3"/>
      <dgm:spPr/>
    </dgm:pt>
    <dgm:pt modelId="{CD96160A-FEB1-4F5E-9AE2-6179D7BC43C9}" type="pres">
      <dgm:prSet presAssocID="{3F119E82-22F0-4580-80B6-24F10F1183B5}" presName="text_2" presStyleLbl="node1" presStyleIdx="1" presStyleCnt="3">
        <dgm:presLayoutVars>
          <dgm:bulletEnabled val="1"/>
        </dgm:presLayoutVars>
      </dgm:prSet>
      <dgm:spPr/>
    </dgm:pt>
    <dgm:pt modelId="{4DA79987-9B61-40A8-A6CD-76603B276927}" type="pres">
      <dgm:prSet presAssocID="{3F119E82-22F0-4580-80B6-24F10F1183B5}" presName="accent_2" presStyleCnt="0"/>
      <dgm:spPr/>
    </dgm:pt>
    <dgm:pt modelId="{A0F97D90-1E26-4390-A6A4-E391C2C424DB}" type="pres">
      <dgm:prSet presAssocID="{3F119E82-22F0-4580-80B6-24F10F1183B5}" presName="accentRepeatNode" presStyleLbl="solidFgAcc1" presStyleIdx="1" presStyleCnt="3"/>
      <dgm:spPr/>
    </dgm:pt>
    <dgm:pt modelId="{750440BF-5E18-4FD6-A896-3D601BE943A1}" type="pres">
      <dgm:prSet presAssocID="{2012F1CA-AFA1-4ED7-9453-FA5DBE2CB81C}" presName="text_3" presStyleLbl="node1" presStyleIdx="2" presStyleCnt="3">
        <dgm:presLayoutVars>
          <dgm:bulletEnabled val="1"/>
        </dgm:presLayoutVars>
      </dgm:prSet>
      <dgm:spPr/>
    </dgm:pt>
    <dgm:pt modelId="{C8FEF5E1-8FE7-4E75-A6BB-446253D7349F}" type="pres">
      <dgm:prSet presAssocID="{2012F1CA-AFA1-4ED7-9453-FA5DBE2CB81C}" presName="accent_3" presStyleCnt="0"/>
      <dgm:spPr/>
    </dgm:pt>
    <dgm:pt modelId="{A44EC13D-45FD-4AC6-9952-0C514B0C9423}" type="pres">
      <dgm:prSet presAssocID="{2012F1CA-AFA1-4ED7-9453-FA5DBE2CB81C}" presName="accentRepeatNode" presStyleLbl="solidFgAcc1" presStyleIdx="2" presStyleCnt="3"/>
      <dgm:spPr/>
    </dgm:pt>
  </dgm:ptLst>
  <dgm:cxnLst>
    <dgm:cxn modelId="{3ECD0E38-BE8B-4DC4-B596-64BD183FA2DF}" srcId="{59F8EF58-2533-4250-BAB4-4AFB55DCF7C8}" destId="{C5FC097B-0363-43D2-9BE0-30522C2AEAA3}" srcOrd="0" destOrd="0" parTransId="{6C06D5B1-4634-4E29-956C-D2AB8AD86C75}" sibTransId="{D641E14E-A07C-4352-920C-EF2C13686AEF}"/>
    <dgm:cxn modelId="{932A6245-85AD-4565-AF22-6797C7EC2F03}" type="presOf" srcId="{C5FC097B-0363-43D2-9BE0-30522C2AEAA3}" destId="{7F1BACB6-A3B2-42A6-8B3F-9CFF39054790}" srcOrd="0" destOrd="0" presId="urn:microsoft.com/office/officeart/2008/layout/VerticalCurvedList"/>
    <dgm:cxn modelId="{352CF84F-D632-4A3E-995B-AD58C7C776C2}" srcId="{59F8EF58-2533-4250-BAB4-4AFB55DCF7C8}" destId="{2012F1CA-AFA1-4ED7-9453-FA5DBE2CB81C}" srcOrd="2" destOrd="0" parTransId="{FB0746B0-76F6-4FAD-87D0-D32E84D46488}" sibTransId="{2A76F2E5-256D-4931-A288-5B62B1F1CDA8}"/>
    <dgm:cxn modelId="{C0399698-7102-4A6B-9045-C82DF5F9AC89}" type="presOf" srcId="{59F8EF58-2533-4250-BAB4-4AFB55DCF7C8}" destId="{21EB4156-044F-430A-B245-15D31B54E039}" srcOrd="0" destOrd="0" presId="urn:microsoft.com/office/officeart/2008/layout/VerticalCurvedList"/>
    <dgm:cxn modelId="{0023049A-EC46-4B9C-82A0-4EA02DD3D31D}" type="presOf" srcId="{3F119E82-22F0-4580-80B6-24F10F1183B5}" destId="{CD96160A-FEB1-4F5E-9AE2-6179D7BC43C9}" srcOrd="0" destOrd="0" presId="urn:microsoft.com/office/officeart/2008/layout/VerticalCurvedList"/>
    <dgm:cxn modelId="{CD1F46A4-0472-42C0-835E-177A431E10EA}" srcId="{59F8EF58-2533-4250-BAB4-4AFB55DCF7C8}" destId="{3F119E82-22F0-4580-80B6-24F10F1183B5}" srcOrd="1" destOrd="0" parTransId="{3A7714D7-0C41-44CA-B374-563A098F56B4}" sibTransId="{CDD9BC08-0C04-45D2-872E-A440F48407F0}"/>
    <dgm:cxn modelId="{F222D1B9-A190-408F-A9DA-2E5C926B4AFD}" type="presOf" srcId="{2012F1CA-AFA1-4ED7-9453-FA5DBE2CB81C}" destId="{750440BF-5E18-4FD6-A896-3D601BE943A1}" srcOrd="0" destOrd="0" presId="urn:microsoft.com/office/officeart/2008/layout/VerticalCurvedList"/>
    <dgm:cxn modelId="{1482A2DF-AAA4-482E-98C1-E8EFF6C859D2}" type="presOf" srcId="{D641E14E-A07C-4352-920C-EF2C13686AEF}" destId="{BBEE2B6B-DAD4-4038-8C89-488E94AB4066}" srcOrd="0" destOrd="0" presId="urn:microsoft.com/office/officeart/2008/layout/VerticalCurvedList"/>
    <dgm:cxn modelId="{AFFE105B-1B44-46B7-969F-E16898F977FF}" type="presParOf" srcId="{21EB4156-044F-430A-B245-15D31B54E039}" destId="{BEBCAC52-1012-48DA-B47B-83B4EB369D9E}" srcOrd="0" destOrd="0" presId="urn:microsoft.com/office/officeart/2008/layout/VerticalCurvedList"/>
    <dgm:cxn modelId="{DC7D0EBC-8617-4D2B-BA91-46B93684A18F}" type="presParOf" srcId="{BEBCAC52-1012-48DA-B47B-83B4EB369D9E}" destId="{9CC7F496-E587-4ECB-B314-99405CAA53B2}" srcOrd="0" destOrd="0" presId="urn:microsoft.com/office/officeart/2008/layout/VerticalCurvedList"/>
    <dgm:cxn modelId="{8D25ED85-96E6-4826-A33F-8521141A7D4B}" type="presParOf" srcId="{9CC7F496-E587-4ECB-B314-99405CAA53B2}" destId="{5BC785E5-A5AD-4D7B-9AA5-5F871DCFC07F}" srcOrd="0" destOrd="0" presId="urn:microsoft.com/office/officeart/2008/layout/VerticalCurvedList"/>
    <dgm:cxn modelId="{385A12BA-727D-426C-A1F2-9A5C23803975}" type="presParOf" srcId="{9CC7F496-E587-4ECB-B314-99405CAA53B2}" destId="{BBEE2B6B-DAD4-4038-8C89-488E94AB4066}" srcOrd="1" destOrd="0" presId="urn:microsoft.com/office/officeart/2008/layout/VerticalCurvedList"/>
    <dgm:cxn modelId="{591A1A52-FF79-44E4-82DD-BA948364DC56}" type="presParOf" srcId="{9CC7F496-E587-4ECB-B314-99405CAA53B2}" destId="{3827A0C8-EB9A-49A1-83BB-3228389D3D67}" srcOrd="2" destOrd="0" presId="urn:microsoft.com/office/officeart/2008/layout/VerticalCurvedList"/>
    <dgm:cxn modelId="{0167E8B8-7F5A-4F98-9277-373F067439A4}" type="presParOf" srcId="{9CC7F496-E587-4ECB-B314-99405CAA53B2}" destId="{6FBCD3DE-F508-4D61-8F5A-07DD3E16679F}" srcOrd="3" destOrd="0" presId="urn:microsoft.com/office/officeart/2008/layout/VerticalCurvedList"/>
    <dgm:cxn modelId="{18DBFE7D-B671-47D5-BADC-4DC91482B1D3}" type="presParOf" srcId="{BEBCAC52-1012-48DA-B47B-83B4EB369D9E}" destId="{7F1BACB6-A3B2-42A6-8B3F-9CFF39054790}" srcOrd="1" destOrd="0" presId="urn:microsoft.com/office/officeart/2008/layout/VerticalCurvedList"/>
    <dgm:cxn modelId="{3F158669-C702-492A-9B5E-F61ACCFCEF3F}" type="presParOf" srcId="{BEBCAC52-1012-48DA-B47B-83B4EB369D9E}" destId="{81E4D9D6-0081-4698-B350-697A1D8792CF}" srcOrd="2" destOrd="0" presId="urn:microsoft.com/office/officeart/2008/layout/VerticalCurvedList"/>
    <dgm:cxn modelId="{B081925F-2610-4777-ADAD-D4B19BA26AF7}" type="presParOf" srcId="{81E4D9D6-0081-4698-B350-697A1D8792CF}" destId="{93DA820B-0AF3-4D44-BFFD-6F668C1E8A2D}" srcOrd="0" destOrd="0" presId="urn:microsoft.com/office/officeart/2008/layout/VerticalCurvedList"/>
    <dgm:cxn modelId="{98CF9020-6CEE-49C1-BD64-89C37C04542D}" type="presParOf" srcId="{BEBCAC52-1012-48DA-B47B-83B4EB369D9E}" destId="{CD96160A-FEB1-4F5E-9AE2-6179D7BC43C9}" srcOrd="3" destOrd="0" presId="urn:microsoft.com/office/officeart/2008/layout/VerticalCurvedList"/>
    <dgm:cxn modelId="{6507EDAB-89DC-4490-8FFA-E5CF3DDE4222}" type="presParOf" srcId="{BEBCAC52-1012-48DA-B47B-83B4EB369D9E}" destId="{4DA79987-9B61-40A8-A6CD-76603B276927}" srcOrd="4" destOrd="0" presId="urn:microsoft.com/office/officeart/2008/layout/VerticalCurvedList"/>
    <dgm:cxn modelId="{CA285487-A77B-489B-BDC7-4BBB405BFFB1}" type="presParOf" srcId="{4DA79987-9B61-40A8-A6CD-76603B276927}" destId="{A0F97D90-1E26-4390-A6A4-E391C2C424DB}" srcOrd="0" destOrd="0" presId="urn:microsoft.com/office/officeart/2008/layout/VerticalCurvedList"/>
    <dgm:cxn modelId="{8446508B-4764-4ED6-9174-545D6E318FDA}" type="presParOf" srcId="{BEBCAC52-1012-48DA-B47B-83B4EB369D9E}" destId="{750440BF-5E18-4FD6-A896-3D601BE943A1}" srcOrd="5" destOrd="0" presId="urn:microsoft.com/office/officeart/2008/layout/VerticalCurvedList"/>
    <dgm:cxn modelId="{009C6E52-605D-4F89-B90D-07B708304103}" type="presParOf" srcId="{BEBCAC52-1012-48DA-B47B-83B4EB369D9E}" destId="{C8FEF5E1-8FE7-4E75-A6BB-446253D7349F}" srcOrd="6" destOrd="0" presId="urn:microsoft.com/office/officeart/2008/layout/VerticalCurvedList"/>
    <dgm:cxn modelId="{1821F37E-BA79-4403-9725-504C13825B9C}" type="presParOf" srcId="{C8FEF5E1-8FE7-4E75-A6BB-446253D7349F}" destId="{A44EC13D-45FD-4AC6-9952-0C514B0C942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FFD6FE-8B45-4D37-9425-BBA8E32C8FA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EDFD80A-65F2-4EB8-82C6-089C17A79CA5}">
      <dgm:prSet/>
      <dgm:spPr/>
      <dgm:t>
        <a:bodyPr/>
        <a:lstStyle/>
        <a:p>
          <a:pPr>
            <a:lnSpc>
              <a:spcPct val="100000"/>
            </a:lnSpc>
            <a:defRPr cap="all"/>
          </a:pPr>
          <a:r>
            <a:rPr lang="en-GB"/>
            <a:t>Sell what you want to sell</a:t>
          </a:r>
          <a:endParaRPr lang="en-US"/>
        </a:p>
      </dgm:t>
    </dgm:pt>
    <dgm:pt modelId="{55809BC5-753B-4C38-BC43-603C14CB1D8C}" type="parTrans" cxnId="{601A997A-5B9D-430C-9438-A576603C8410}">
      <dgm:prSet/>
      <dgm:spPr/>
      <dgm:t>
        <a:bodyPr/>
        <a:lstStyle/>
        <a:p>
          <a:endParaRPr lang="en-US"/>
        </a:p>
      </dgm:t>
    </dgm:pt>
    <dgm:pt modelId="{BFB61101-E0ED-4816-9DF3-BA005AA9DF1C}" type="sibTrans" cxnId="{601A997A-5B9D-430C-9438-A576603C8410}">
      <dgm:prSet/>
      <dgm:spPr/>
      <dgm:t>
        <a:bodyPr/>
        <a:lstStyle/>
        <a:p>
          <a:endParaRPr lang="en-US"/>
        </a:p>
      </dgm:t>
    </dgm:pt>
    <dgm:pt modelId="{5908A3EF-0097-4577-94B6-40DDEB990079}">
      <dgm:prSet/>
      <dgm:spPr/>
      <dgm:t>
        <a:bodyPr/>
        <a:lstStyle/>
        <a:p>
          <a:pPr>
            <a:lnSpc>
              <a:spcPct val="100000"/>
            </a:lnSpc>
            <a:defRPr cap="all"/>
          </a:pPr>
          <a:r>
            <a:rPr lang="en-GB"/>
            <a:t>When you want to sell it</a:t>
          </a:r>
          <a:endParaRPr lang="en-US"/>
        </a:p>
      </dgm:t>
    </dgm:pt>
    <dgm:pt modelId="{CF96FB51-5C0E-4A31-9379-7444A6B5DD40}" type="parTrans" cxnId="{90C59C95-2685-4A66-9982-F4AB104F0C9E}">
      <dgm:prSet/>
      <dgm:spPr/>
      <dgm:t>
        <a:bodyPr/>
        <a:lstStyle/>
        <a:p>
          <a:endParaRPr lang="en-US"/>
        </a:p>
      </dgm:t>
    </dgm:pt>
    <dgm:pt modelId="{5AB276B7-7461-44D4-916C-97AAA427082E}" type="sibTrans" cxnId="{90C59C95-2685-4A66-9982-F4AB104F0C9E}">
      <dgm:prSet/>
      <dgm:spPr/>
      <dgm:t>
        <a:bodyPr/>
        <a:lstStyle/>
        <a:p>
          <a:endParaRPr lang="en-US"/>
        </a:p>
      </dgm:t>
    </dgm:pt>
    <dgm:pt modelId="{3A48ACDD-FBE8-4BB1-97D5-A6E66E5B2533}">
      <dgm:prSet/>
      <dgm:spPr/>
      <dgm:t>
        <a:bodyPr/>
        <a:lstStyle/>
        <a:p>
          <a:pPr>
            <a:lnSpc>
              <a:spcPct val="100000"/>
            </a:lnSpc>
            <a:defRPr cap="all"/>
          </a:pPr>
          <a:r>
            <a:rPr lang="en-GB"/>
            <a:t>How you want to sell it</a:t>
          </a:r>
          <a:endParaRPr lang="en-US"/>
        </a:p>
      </dgm:t>
    </dgm:pt>
    <dgm:pt modelId="{CD3D8F2D-0B09-45FE-A6D2-B4CDB8D4BB96}" type="parTrans" cxnId="{3F14CE9F-7576-44E9-BD74-F05884E4FEB2}">
      <dgm:prSet/>
      <dgm:spPr/>
      <dgm:t>
        <a:bodyPr/>
        <a:lstStyle/>
        <a:p>
          <a:endParaRPr lang="en-US"/>
        </a:p>
      </dgm:t>
    </dgm:pt>
    <dgm:pt modelId="{F268E316-5616-4D13-A306-8E4EC009C7B2}" type="sibTrans" cxnId="{3F14CE9F-7576-44E9-BD74-F05884E4FEB2}">
      <dgm:prSet/>
      <dgm:spPr/>
      <dgm:t>
        <a:bodyPr/>
        <a:lstStyle/>
        <a:p>
          <a:endParaRPr lang="en-US"/>
        </a:p>
      </dgm:t>
    </dgm:pt>
    <dgm:pt modelId="{06079316-0960-4EB0-8849-6702E1247C8A}">
      <dgm:prSet/>
      <dgm:spPr/>
      <dgm:t>
        <a:bodyPr/>
        <a:lstStyle/>
        <a:p>
          <a:pPr>
            <a:lnSpc>
              <a:spcPct val="100000"/>
            </a:lnSpc>
            <a:defRPr cap="all"/>
          </a:pPr>
          <a:r>
            <a:rPr lang="en-GB"/>
            <a:t>To the people you want to sell to</a:t>
          </a:r>
          <a:endParaRPr lang="en-US"/>
        </a:p>
      </dgm:t>
    </dgm:pt>
    <dgm:pt modelId="{06D536BC-4E46-4C86-ADFD-EE2521DED00E}" type="parTrans" cxnId="{B6AD3C9F-C206-41DB-8552-EBB9612780E5}">
      <dgm:prSet/>
      <dgm:spPr/>
      <dgm:t>
        <a:bodyPr/>
        <a:lstStyle/>
        <a:p>
          <a:endParaRPr lang="en-US"/>
        </a:p>
      </dgm:t>
    </dgm:pt>
    <dgm:pt modelId="{A4DEA9CC-35E1-420F-8D54-C409106227FB}" type="sibTrans" cxnId="{B6AD3C9F-C206-41DB-8552-EBB9612780E5}">
      <dgm:prSet/>
      <dgm:spPr/>
      <dgm:t>
        <a:bodyPr/>
        <a:lstStyle/>
        <a:p>
          <a:endParaRPr lang="en-US"/>
        </a:p>
      </dgm:t>
    </dgm:pt>
    <dgm:pt modelId="{5D14884B-8553-4B6A-A536-3B6B2A6F237C}" type="pres">
      <dgm:prSet presAssocID="{61FFD6FE-8B45-4D37-9425-BBA8E32C8FA3}" presName="root" presStyleCnt="0">
        <dgm:presLayoutVars>
          <dgm:dir/>
          <dgm:resizeHandles val="exact"/>
        </dgm:presLayoutVars>
      </dgm:prSet>
      <dgm:spPr/>
    </dgm:pt>
    <dgm:pt modelId="{47187D1F-317A-44E1-94D6-869A2AF8CC96}" type="pres">
      <dgm:prSet presAssocID="{BEDFD80A-65F2-4EB8-82C6-089C17A79CA5}" presName="compNode" presStyleCnt="0"/>
      <dgm:spPr/>
    </dgm:pt>
    <dgm:pt modelId="{22237C73-E3E0-44D7-95E5-47C4F152E7B9}" type="pres">
      <dgm:prSet presAssocID="{BEDFD80A-65F2-4EB8-82C6-089C17A79CA5}" presName="iconBgRect" presStyleLbl="bgShp" presStyleIdx="0" presStyleCnt="4"/>
      <dgm:spPr/>
    </dgm:pt>
    <dgm:pt modelId="{B67DC9FD-0200-47F0-84CD-C13E4CA18B41}" type="pres">
      <dgm:prSet presAssocID="{BEDFD80A-65F2-4EB8-82C6-089C17A79CA5}"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osk"/>
        </a:ext>
      </dgm:extLst>
    </dgm:pt>
    <dgm:pt modelId="{015EEBDB-B4EF-4283-A9E6-60306F4AE9A4}" type="pres">
      <dgm:prSet presAssocID="{BEDFD80A-65F2-4EB8-82C6-089C17A79CA5}" presName="spaceRect" presStyleCnt="0"/>
      <dgm:spPr/>
    </dgm:pt>
    <dgm:pt modelId="{D87BD03C-E0A1-4E88-99DE-5B477C82116B}" type="pres">
      <dgm:prSet presAssocID="{BEDFD80A-65F2-4EB8-82C6-089C17A79CA5}" presName="textRect" presStyleLbl="revTx" presStyleIdx="0" presStyleCnt="4">
        <dgm:presLayoutVars>
          <dgm:chMax val="1"/>
          <dgm:chPref val="1"/>
        </dgm:presLayoutVars>
      </dgm:prSet>
      <dgm:spPr/>
    </dgm:pt>
    <dgm:pt modelId="{9497BC2F-0C30-4EEC-9F22-AAB104A4132E}" type="pres">
      <dgm:prSet presAssocID="{BFB61101-E0ED-4816-9DF3-BA005AA9DF1C}" presName="sibTrans" presStyleCnt="0"/>
      <dgm:spPr/>
    </dgm:pt>
    <dgm:pt modelId="{F606CC5F-3DE2-4BD5-9059-65C8D031FB4B}" type="pres">
      <dgm:prSet presAssocID="{5908A3EF-0097-4577-94B6-40DDEB990079}" presName="compNode" presStyleCnt="0"/>
      <dgm:spPr/>
    </dgm:pt>
    <dgm:pt modelId="{1183A546-DE8F-4C46-9C22-6D434749257F}" type="pres">
      <dgm:prSet presAssocID="{5908A3EF-0097-4577-94B6-40DDEB990079}" presName="iconBgRect" presStyleLbl="bgShp" presStyleIdx="1" presStyleCnt="4"/>
      <dgm:spPr/>
    </dgm:pt>
    <dgm:pt modelId="{AE0C3551-75EA-4C38-981B-D3AB06981E88}" type="pres">
      <dgm:prSet presAssocID="{5908A3EF-0097-4577-94B6-40DDEB990079}"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x trolley"/>
        </a:ext>
      </dgm:extLst>
    </dgm:pt>
    <dgm:pt modelId="{A6DD5A87-380A-4E43-870A-9542A7D49065}" type="pres">
      <dgm:prSet presAssocID="{5908A3EF-0097-4577-94B6-40DDEB990079}" presName="spaceRect" presStyleCnt="0"/>
      <dgm:spPr/>
    </dgm:pt>
    <dgm:pt modelId="{13C84BE3-47E5-4B16-BB14-C4E240D0B745}" type="pres">
      <dgm:prSet presAssocID="{5908A3EF-0097-4577-94B6-40DDEB990079}" presName="textRect" presStyleLbl="revTx" presStyleIdx="1" presStyleCnt="4">
        <dgm:presLayoutVars>
          <dgm:chMax val="1"/>
          <dgm:chPref val="1"/>
        </dgm:presLayoutVars>
      </dgm:prSet>
      <dgm:spPr/>
    </dgm:pt>
    <dgm:pt modelId="{A4D4A35F-C0EA-43A8-B544-65DB8D110F47}" type="pres">
      <dgm:prSet presAssocID="{5AB276B7-7461-44D4-916C-97AAA427082E}" presName="sibTrans" presStyleCnt="0"/>
      <dgm:spPr/>
    </dgm:pt>
    <dgm:pt modelId="{36301889-5797-45F6-8BD6-A0B63C5821BA}" type="pres">
      <dgm:prSet presAssocID="{3A48ACDD-FBE8-4BB1-97D5-A6E66E5B2533}" presName="compNode" presStyleCnt="0"/>
      <dgm:spPr/>
    </dgm:pt>
    <dgm:pt modelId="{BDE82F8A-717C-4BAB-B0ED-CD371BA2F23B}" type="pres">
      <dgm:prSet presAssocID="{3A48ACDD-FBE8-4BB1-97D5-A6E66E5B2533}" presName="iconBgRect" presStyleLbl="bgShp" presStyleIdx="2" presStyleCnt="4"/>
      <dgm:spPr/>
    </dgm:pt>
    <dgm:pt modelId="{74C901B2-3B9F-43D4-BF80-55DB5DC5E2AA}" type="pres">
      <dgm:prSet presAssocID="{3A48ACDD-FBE8-4BB1-97D5-A6E66E5B2533}"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gister"/>
        </a:ext>
      </dgm:extLst>
    </dgm:pt>
    <dgm:pt modelId="{BBC62CDA-E355-48B2-AC47-3B5A684DF938}" type="pres">
      <dgm:prSet presAssocID="{3A48ACDD-FBE8-4BB1-97D5-A6E66E5B2533}" presName="spaceRect" presStyleCnt="0"/>
      <dgm:spPr/>
    </dgm:pt>
    <dgm:pt modelId="{8426EEFC-6DC9-46C1-9291-1F9C151A2A70}" type="pres">
      <dgm:prSet presAssocID="{3A48ACDD-FBE8-4BB1-97D5-A6E66E5B2533}" presName="textRect" presStyleLbl="revTx" presStyleIdx="2" presStyleCnt="4">
        <dgm:presLayoutVars>
          <dgm:chMax val="1"/>
          <dgm:chPref val="1"/>
        </dgm:presLayoutVars>
      </dgm:prSet>
      <dgm:spPr/>
    </dgm:pt>
    <dgm:pt modelId="{0294968B-C094-4F16-B45D-AA38AD595A26}" type="pres">
      <dgm:prSet presAssocID="{F268E316-5616-4D13-A306-8E4EC009C7B2}" presName="sibTrans" presStyleCnt="0"/>
      <dgm:spPr/>
    </dgm:pt>
    <dgm:pt modelId="{695751F6-ADB9-4937-BF2D-FCE7B5B413F3}" type="pres">
      <dgm:prSet presAssocID="{06079316-0960-4EB0-8849-6702E1247C8A}" presName="compNode" presStyleCnt="0"/>
      <dgm:spPr/>
    </dgm:pt>
    <dgm:pt modelId="{28BA8BCA-D1DA-47AE-B327-CA51BDF2CAB8}" type="pres">
      <dgm:prSet presAssocID="{06079316-0960-4EB0-8849-6702E1247C8A}" presName="iconBgRect" presStyleLbl="bgShp" presStyleIdx="3" presStyleCnt="4"/>
      <dgm:spPr/>
    </dgm:pt>
    <dgm:pt modelId="{2AD38775-48EE-42D9-85CB-3ACE4D45EE09}" type="pres">
      <dgm:prSet presAssocID="{06079316-0960-4EB0-8849-6702E1247C8A}"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ers"/>
        </a:ext>
      </dgm:extLst>
    </dgm:pt>
    <dgm:pt modelId="{96B414DA-2301-4895-A8FC-CC0D1E958DA1}" type="pres">
      <dgm:prSet presAssocID="{06079316-0960-4EB0-8849-6702E1247C8A}" presName="spaceRect" presStyleCnt="0"/>
      <dgm:spPr/>
    </dgm:pt>
    <dgm:pt modelId="{6D45E756-F06B-4AFF-B9F0-0269D38C393F}" type="pres">
      <dgm:prSet presAssocID="{06079316-0960-4EB0-8849-6702E1247C8A}" presName="textRect" presStyleLbl="revTx" presStyleIdx="3" presStyleCnt="4">
        <dgm:presLayoutVars>
          <dgm:chMax val="1"/>
          <dgm:chPref val="1"/>
        </dgm:presLayoutVars>
      </dgm:prSet>
      <dgm:spPr/>
    </dgm:pt>
  </dgm:ptLst>
  <dgm:cxnLst>
    <dgm:cxn modelId="{6B44A612-C046-4039-B792-9ACD9FE42DA7}" type="presOf" srcId="{61FFD6FE-8B45-4D37-9425-BBA8E32C8FA3}" destId="{5D14884B-8553-4B6A-A536-3B6B2A6F237C}" srcOrd="0" destOrd="0" presId="urn:microsoft.com/office/officeart/2018/5/layout/IconCircleLabelList"/>
    <dgm:cxn modelId="{BECA4B2E-2635-4FC9-85A4-8E40C1CB9F70}" type="presOf" srcId="{5908A3EF-0097-4577-94B6-40DDEB990079}" destId="{13C84BE3-47E5-4B16-BB14-C4E240D0B745}" srcOrd="0" destOrd="0" presId="urn:microsoft.com/office/officeart/2018/5/layout/IconCircleLabelList"/>
    <dgm:cxn modelId="{393E0F33-38EF-494E-8577-15D12DA765B7}" type="presOf" srcId="{06079316-0960-4EB0-8849-6702E1247C8A}" destId="{6D45E756-F06B-4AFF-B9F0-0269D38C393F}" srcOrd="0" destOrd="0" presId="urn:microsoft.com/office/officeart/2018/5/layout/IconCircleLabelList"/>
    <dgm:cxn modelId="{601A997A-5B9D-430C-9438-A576603C8410}" srcId="{61FFD6FE-8B45-4D37-9425-BBA8E32C8FA3}" destId="{BEDFD80A-65F2-4EB8-82C6-089C17A79CA5}" srcOrd="0" destOrd="0" parTransId="{55809BC5-753B-4C38-BC43-603C14CB1D8C}" sibTransId="{BFB61101-E0ED-4816-9DF3-BA005AA9DF1C}"/>
    <dgm:cxn modelId="{7CD2988A-3CBC-4C52-A41B-974BFE34C851}" type="presOf" srcId="{3A48ACDD-FBE8-4BB1-97D5-A6E66E5B2533}" destId="{8426EEFC-6DC9-46C1-9291-1F9C151A2A70}" srcOrd="0" destOrd="0" presId="urn:microsoft.com/office/officeart/2018/5/layout/IconCircleLabelList"/>
    <dgm:cxn modelId="{90C59C95-2685-4A66-9982-F4AB104F0C9E}" srcId="{61FFD6FE-8B45-4D37-9425-BBA8E32C8FA3}" destId="{5908A3EF-0097-4577-94B6-40DDEB990079}" srcOrd="1" destOrd="0" parTransId="{CF96FB51-5C0E-4A31-9379-7444A6B5DD40}" sibTransId="{5AB276B7-7461-44D4-916C-97AAA427082E}"/>
    <dgm:cxn modelId="{B6AD3C9F-C206-41DB-8552-EBB9612780E5}" srcId="{61FFD6FE-8B45-4D37-9425-BBA8E32C8FA3}" destId="{06079316-0960-4EB0-8849-6702E1247C8A}" srcOrd="3" destOrd="0" parTransId="{06D536BC-4E46-4C86-ADFD-EE2521DED00E}" sibTransId="{A4DEA9CC-35E1-420F-8D54-C409106227FB}"/>
    <dgm:cxn modelId="{3F14CE9F-7576-44E9-BD74-F05884E4FEB2}" srcId="{61FFD6FE-8B45-4D37-9425-BBA8E32C8FA3}" destId="{3A48ACDD-FBE8-4BB1-97D5-A6E66E5B2533}" srcOrd="2" destOrd="0" parTransId="{CD3D8F2D-0B09-45FE-A6D2-B4CDB8D4BB96}" sibTransId="{F268E316-5616-4D13-A306-8E4EC009C7B2}"/>
    <dgm:cxn modelId="{4AD790D6-39E2-4D09-A1BA-5EDE4F17E12D}" type="presOf" srcId="{BEDFD80A-65F2-4EB8-82C6-089C17A79CA5}" destId="{D87BD03C-E0A1-4E88-99DE-5B477C82116B}" srcOrd="0" destOrd="0" presId="urn:microsoft.com/office/officeart/2018/5/layout/IconCircleLabelList"/>
    <dgm:cxn modelId="{6DE18ACE-6418-4488-AF22-ABD6623F452C}" type="presParOf" srcId="{5D14884B-8553-4B6A-A536-3B6B2A6F237C}" destId="{47187D1F-317A-44E1-94D6-869A2AF8CC96}" srcOrd="0" destOrd="0" presId="urn:microsoft.com/office/officeart/2018/5/layout/IconCircleLabelList"/>
    <dgm:cxn modelId="{4FD7467D-CA00-44C9-B2E0-9D8C9FDD8030}" type="presParOf" srcId="{47187D1F-317A-44E1-94D6-869A2AF8CC96}" destId="{22237C73-E3E0-44D7-95E5-47C4F152E7B9}" srcOrd="0" destOrd="0" presId="urn:microsoft.com/office/officeart/2018/5/layout/IconCircleLabelList"/>
    <dgm:cxn modelId="{AF259B99-2075-4A93-8D03-B978592DF566}" type="presParOf" srcId="{47187D1F-317A-44E1-94D6-869A2AF8CC96}" destId="{B67DC9FD-0200-47F0-84CD-C13E4CA18B41}" srcOrd="1" destOrd="0" presId="urn:microsoft.com/office/officeart/2018/5/layout/IconCircleLabelList"/>
    <dgm:cxn modelId="{D54F6825-A2D1-4B57-AF24-8D3541629AC0}" type="presParOf" srcId="{47187D1F-317A-44E1-94D6-869A2AF8CC96}" destId="{015EEBDB-B4EF-4283-A9E6-60306F4AE9A4}" srcOrd="2" destOrd="0" presId="urn:microsoft.com/office/officeart/2018/5/layout/IconCircleLabelList"/>
    <dgm:cxn modelId="{94290125-77D8-49B5-89DF-BBC4FB166009}" type="presParOf" srcId="{47187D1F-317A-44E1-94D6-869A2AF8CC96}" destId="{D87BD03C-E0A1-4E88-99DE-5B477C82116B}" srcOrd="3" destOrd="0" presId="urn:microsoft.com/office/officeart/2018/5/layout/IconCircleLabelList"/>
    <dgm:cxn modelId="{4F5D59C7-16E7-4A23-AF02-5A2053BD55C4}" type="presParOf" srcId="{5D14884B-8553-4B6A-A536-3B6B2A6F237C}" destId="{9497BC2F-0C30-4EEC-9F22-AAB104A4132E}" srcOrd="1" destOrd="0" presId="urn:microsoft.com/office/officeart/2018/5/layout/IconCircleLabelList"/>
    <dgm:cxn modelId="{4AAC3C39-2B69-4A24-ACE5-AD8DFBC9BAB8}" type="presParOf" srcId="{5D14884B-8553-4B6A-A536-3B6B2A6F237C}" destId="{F606CC5F-3DE2-4BD5-9059-65C8D031FB4B}" srcOrd="2" destOrd="0" presId="urn:microsoft.com/office/officeart/2018/5/layout/IconCircleLabelList"/>
    <dgm:cxn modelId="{46FBA34E-C6DE-4BA1-844A-B791D1127BDC}" type="presParOf" srcId="{F606CC5F-3DE2-4BD5-9059-65C8D031FB4B}" destId="{1183A546-DE8F-4C46-9C22-6D434749257F}" srcOrd="0" destOrd="0" presId="urn:microsoft.com/office/officeart/2018/5/layout/IconCircleLabelList"/>
    <dgm:cxn modelId="{19A76062-C92A-4830-A082-8757FB3492BB}" type="presParOf" srcId="{F606CC5F-3DE2-4BD5-9059-65C8D031FB4B}" destId="{AE0C3551-75EA-4C38-981B-D3AB06981E88}" srcOrd="1" destOrd="0" presId="urn:microsoft.com/office/officeart/2018/5/layout/IconCircleLabelList"/>
    <dgm:cxn modelId="{A0398EFE-10A9-4BED-8AB0-7380C17C9F4E}" type="presParOf" srcId="{F606CC5F-3DE2-4BD5-9059-65C8D031FB4B}" destId="{A6DD5A87-380A-4E43-870A-9542A7D49065}" srcOrd="2" destOrd="0" presId="urn:microsoft.com/office/officeart/2018/5/layout/IconCircleLabelList"/>
    <dgm:cxn modelId="{F2F2CCF1-CF71-4BED-B543-3DA3C2456AA3}" type="presParOf" srcId="{F606CC5F-3DE2-4BD5-9059-65C8D031FB4B}" destId="{13C84BE3-47E5-4B16-BB14-C4E240D0B745}" srcOrd="3" destOrd="0" presId="urn:microsoft.com/office/officeart/2018/5/layout/IconCircleLabelList"/>
    <dgm:cxn modelId="{EDDFE53F-B222-4397-87B6-FF03E0E5B7A1}" type="presParOf" srcId="{5D14884B-8553-4B6A-A536-3B6B2A6F237C}" destId="{A4D4A35F-C0EA-43A8-B544-65DB8D110F47}" srcOrd="3" destOrd="0" presId="urn:microsoft.com/office/officeart/2018/5/layout/IconCircleLabelList"/>
    <dgm:cxn modelId="{057D4DE2-22B2-4B16-8B5E-28020D89247B}" type="presParOf" srcId="{5D14884B-8553-4B6A-A536-3B6B2A6F237C}" destId="{36301889-5797-45F6-8BD6-A0B63C5821BA}" srcOrd="4" destOrd="0" presId="urn:microsoft.com/office/officeart/2018/5/layout/IconCircleLabelList"/>
    <dgm:cxn modelId="{0802688A-6E08-4737-AB5A-5F3535F7DF6A}" type="presParOf" srcId="{36301889-5797-45F6-8BD6-A0B63C5821BA}" destId="{BDE82F8A-717C-4BAB-B0ED-CD371BA2F23B}" srcOrd="0" destOrd="0" presId="urn:microsoft.com/office/officeart/2018/5/layout/IconCircleLabelList"/>
    <dgm:cxn modelId="{5FECB762-E216-40B3-BE9D-680FE0B48FE5}" type="presParOf" srcId="{36301889-5797-45F6-8BD6-A0B63C5821BA}" destId="{74C901B2-3B9F-43D4-BF80-55DB5DC5E2AA}" srcOrd="1" destOrd="0" presId="urn:microsoft.com/office/officeart/2018/5/layout/IconCircleLabelList"/>
    <dgm:cxn modelId="{47884951-2142-4B05-A790-69446DC3B656}" type="presParOf" srcId="{36301889-5797-45F6-8BD6-A0B63C5821BA}" destId="{BBC62CDA-E355-48B2-AC47-3B5A684DF938}" srcOrd="2" destOrd="0" presId="urn:microsoft.com/office/officeart/2018/5/layout/IconCircleLabelList"/>
    <dgm:cxn modelId="{C285FD9C-68B3-4B60-85D7-FBFD3B648B61}" type="presParOf" srcId="{36301889-5797-45F6-8BD6-A0B63C5821BA}" destId="{8426EEFC-6DC9-46C1-9291-1F9C151A2A70}" srcOrd="3" destOrd="0" presId="urn:microsoft.com/office/officeart/2018/5/layout/IconCircleLabelList"/>
    <dgm:cxn modelId="{A52951C8-4816-43DB-9F2F-A85C2FED0A5A}" type="presParOf" srcId="{5D14884B-8553-4B6A-A536-3B6B2A6F237C}" destId="{0294968B-C094-4F16-B45D-AA38AD595A26}" srcOrd="5" destOrd="0" presId="urn:microsoft.com/office/officeart/2018/5/layout/IconCircleLabelList"/>
    <dgm:cxn modelId="{AD03D26D-C1AA-457A-BF91-F8E03E3C5BE8}" type="presParOf" srcId="{5D14884B-8553-4B6A-A536-3B6B2A6F237C}" destId="{695751F6-ADB9-4937-BF2D-FCE7B5B413F3}" srcOrd="6" destOrd="0" presId="urn:microsoft.com/office/officeart/2018/5/layout/IconCircleLabelList"/>
    <dgm:cxn modelId="{B63F76E3-684A-4DDB-98ED-4646569E8568}" type="presParOf" srcId="{695751F6-ADB9-4937-BF2D-FCE7B5B413F3}" destId="{28BA8BCA-D1DA-47AE-B327-CA51BDF2CAB8}" srcOrd="0" destOrd="0" presId="urn:microsoft.com/office/officeart/2018/5/layout/IconCircleLabelList"/>
    <dgm:cxn modelId="{55E3C889-D35D-47E7-BC8C-32D87B4F4F6B}" type="presParOf" srcId="{695751F6-ADB9-4937-BF2D-FCE7B5B413F3}" destId="{2AD38775-48EE-42D9-85CB-3ACE4D45EE09}" srcOrd="1" destOrd="0" presId="urn:microsoft.com/office/officeart/2018/5/layout/IconCircleLabelList"/>
    <dgm:cxn modelId="{A2F6EB9F-B577-45CA-9008-E21CE61FDA95}" type="presParOf" srcId="{695751F6-ADB9-4937-BF2D-FCE7B5B413F3}" destId="{96B414DA-2301-4895-A8FC-CC0D1E958DA1}" srcOrd="2" destOrd="0" presId="urn:microsoft.com/office/officeart/2018/5/layout/IconCircleLabelList"/>
    <dgm:cxn modelId="{DAC44640-9F72-46D7-B961-628A1D5FE864}" type="presParOf" srcId="{695751F6-ADB9-4937-BF2D-FCE7B5B413F3}" destId="{6D45E756-F06B-4AFF-B9F0-0269D38C393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1C677-B639-497F-8F9B-9A61CAFEC1CD}">
      <dsp:nvSpPr>
        <dsp:cNvPr id="0" name=""/>
        <dsp:cNvSpPr/>
      </dsp:nvSpPr>
      <dsp:spPr>
        <a:xfrm>
          <a:off x="763605" y="1221513"/>
          <a:ext cx="1082700" cy="10827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E9054E-F274-44BF-906F-43C3DCB8CF60}">
      <dsp:nvSpPr>
        <dsp:cNvPr id="0" name=""/>
        <dsp:cNvSpPr/>
      </dsp:nvSpPr>
      <dsp:spPr>
        <a:xfrm>
          <a:off x="101955" y="2757618"/>
          <a:ext cx="240600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a:t>To encourage thinking</a:t>
          </a:r>
          <a:endParaRPr lang="en-US" sz="2300" kern="1200"/>
        </a:p>
      </dsp:txBody>
      <dsp:txXfrm>
        <a:off x="101955" y="2757618"/>
        <a:ext cx="2406001" cy="720000"/>
      </dsp:txXfrm>
    </dsp:sp>
    <dsp:sp modelId="{863665D4-B9C8-4C04-B23F-5982E87D2EEF}">
      <dsp:nvSpPr>
        <dsp:cNvPr id="0" name=""/>
        <dsp:cNvSpPr/>
      </dsp:nvSpPr>
      <dsp:spPr>
        <a:xfrm>
          <a:off x="3590657" y="1221513"/>
          <a:ext cx="1082700" cy="10827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BC9F3B-51AD-4E67-B7DD-32EBFA224560}">
      <dsp:nvSpPr>
        <dsp:cNvPr id="0" name=""/>
        <dsp:cNvSpPr/>
      </dsp:nvSpPr>
      <dsp:spPr>
        <a:xfrm>
          <a:off x="2929007" y="2757618"/>
          <a:ext cx="240600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a:t>To gain information &amp; to establish facts</a:t>
          </a:r>
          <a:endParaRPr lang="en-US" sz="2300" kern="1200"/>
        </a:p>
      </dsp:txBody>
      <dsp:txXfrm>
        <a:off x="2929007" y="2757618"/>
        <a:ext cx="2406001" cy="720000"/>
      </dsp:txXfrm>
    </dsp:sp>
    <dsp:sp modelId="{22679A9D-EE0C-4AD0-9D53-4BD1173B04B8}">
      <dsp:nvSpPr>
        <dsp:cNvPr id="0" name=""/>
        <dsp:cNvSpPr/>
      </dsp:nvSpPr>
      <dsp:spPr>
        <a:xfrm>
          <a:off x="6417709" y="1221513"/>
          <a:ext cx="1082700" cy="10827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311698-8221-4FD8-B650-B006D3D02098}">
      <dsp:nvSpPr>
        <dsp:cNvPr id="0" name=""/>
        <dsp:cNvSpPr/>
      </dsp:nvSpPr>
      <dsp:spPr>
        <a:xfrm>
          <a:off x="5756059" y="2757618"/>
          <a:ext cx="240600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a:t>To probe for further clarification</a:t>
          </a:r>
          <a:endParaRPr lang="en-US" sz="2300" kern="1200"/>
        </a:p>
      </dsp:txBody>
      <dsp:txXfrm>
        <a:off x="5756059" y="2757618"/>
        <a:ext cx="2406001" cy="720000"/>
      </dsp:txXfrm>
    </dsp:sp>
    <dsp:sp modelId="{6F39724E-6D6C-4352-8EB1-F5EE40532891}">
      <dsp:nvSpPr>
        <dsp:cNvPr id="0" name=""/>
        <dsp:cNvSpPr/>
      </dsp:nvSpPr>
      <dsp:spPr>
        <a:xfrm>
          <a:off x="2177131" y="4079119"/>
          <a:ext cx="1082700" cy="10827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8122F4-3F2D-454A-9D11-0B1870A6C09E}">
      <dsp:nvSpPr>
        <dsp:cNvPr id="0" name=""/>
        <dsp:cNvSpPr/>
      </dsp:nvSpPr>
      <dsp:spPr>
        <a:xfrm>
          <a:off x="1515481" y="5615224"/>
          <a:ext cx="240600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a:t>To confirm and gain agreement</a:t>
          </a:r>
          <a:endParaRPr lang="en-US" sz="2300" kern="1200"/>
        </a:p>
      </dsp:txBody>
      <dsp:txXfrm>
        <a:off x="1515481" y="5615224"/>
        <a:ext cx="2406001" cy="720000"/>
      </dsp:txXfrm>
    </dsp:sp>
    <dsp:sp modelId="{3667DBCA-3527-4D2E-824F-F7653C4D4A4B}">
      <dsp:nvSpPr>
        <dsp:cNvPr id="0" name=""/>
        <dsp:cNvSpPr/>
      </dsp:nvSpPr>
      <dsp:spPr>
        <a:xfrm>
          <a:off x="5004183" y="4079119"/>
          <a:ext cx="1082700" cy="10827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FD8C4D-699E-43F0-BABF-9F1ED5E40A6C}">
      <dsp:nvSpPr>
        <dsp:cNvPr id="0" name=""/>
        <dsp:cNvSpPr/>
      </dsp:nvSpPr>
      <dsp:spPr>
        <a:xfrm>
          <a:off x="4342533" y="5615224"/>
          <a:ext cx="2406001"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To close on our objective(s)</a:t>
          </a:r>
        </a:p>
      </dsp:txBody>
      <dsp:txXfrm>
        <a:off x="4342533" y="5615224"/>
        <a:ext cx="2406001"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0D63D-26DF-4C91-97EC-F3DA446F21F8}">
      <dsp:nvSpPr>
        <dsp:cNvPr id="0" name=""/>
        <dsp:cNvSpPr/>
      </dsp:nvSpPr>
      <dsp:spPr>
        <a:xfrm>
          <a:off x="0" y="339857"/>
          <a:ext cx="15963900" cy="99067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38976" tIns="354076" rIns="1238976" bIns="120904" numCol="1" spcCol="1270" anchor="t" anchorCtr="0">
          <a:noAutofit/>
        </a:bodyPr>
        <a:lstStyle/>
        <a:p>
          <a:pPr marL="171450" lvl="1" indent="-171450" algn="l" defTabSz="755650">
            <a:lnSpc>
              <a:spcPct val="90000"/>
            </a:lnSpc>
            <a:spcBef>
              <a:spcPct val="0"/>
            </a:spcBef>
            <a:spcAft>
              <a:spcPct val="15000"/>
            </a:spcAft>
            <a:buChar char="•"/>
          </a:pPr>
          <a:r>
            <a:rPr lang="en-GB" sz="1700" b="1" kern="1200" dirty="0"/>
            <a:t>Asking open and demand questions to gain information</a:t>
          </a:r>
        </a:p>
        <a:p>
          <a:pPr marL="171450" lvl="1" indent="-171450" algn="l" defTabSz="755650">
            <a:lnSpc>
              <a:spcPct val="90000"/>
            </a:lnSpc>
            <a:spcBef>
              <a:spcPct val="0"/>
            </a:spcBef>
            <a:spcAft>
              <a:spcPct val="15000"/>
            </a:spcAft>
            <a:buChar char="•"/>
          </a:pPr>
          <a:r>
            <a:rPr lang="en-GB" sz="1700" b="1" i="1" kern="1200" dirty="0"/>
            <a:t>‘</a:t>
          </a:r>
          <a:r>
            <a:rPr lang="en-GB" sz="1700" b="0" i="1" kern="1200" dirty="0"/>
            <a:t>Who, what, where, when, why, tell me, describe, explain</a:t>
          </a:r>
          <a:r>
            <a:rPr lang="en-GB" sz="1700" b="1" i="1" kern="1200" dirty="0"/>
            <a:t>’</a:t>
          </a:r>
        </a:p>
      </dsp:txBody>
      <dsp:txXfrm>
        <a:off x="0" y="339857"/>
        <a:ext cx="15963900" cy="990675"/>
      </dsp:txXfrm>
    </dsp:sp>
    <dsp:sp modelId="{D9CF0001-3FB6-4CC2-97E2-49B14E72FC31}">
      <dsp:nvSpPr>
        <dsp:cNvPr id="0" name=""/>
        <dsp:cNvSpPr/>
      </dsp:nvSpPr>
      <dsp:spPr>
        <a:xfrm>
          <a:off x="838200" y="105262"/>
          <a:ext cx="11174730" cy="5018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2378" tIns="0" rIns="422378" bIns="0" numCol="1" spcCol="1270" anchor="ctr" anchorCtr="0">
          <a:noAutofit/>
        </a:bodyPr>
        <a:lstStyle/>
        <a:p>
          <a:pPr marL="0" lvl="0" indent="0" algn="l" defTabSz="755650">
            <a:lnSpc>
              <a:spcPct val="90000"/>
            </a:lnSpc>
            <a:spcBef>
              <a:spcPct val="0"/>
            </a:spcBef>
            <a:spcAft>
              <a:spcPct val="35000"/>
            </a:spcAft>
            <a:buNone/>
          </a:pPr>
          <a:r>
            <a:rPr lang="en-GB" sz="1700" kern="1200" dirty="0"/>
            <a:t>Question</a:t>
          </a:r>
        </a:p>
      </dsp:txBody>
      <dsp:txXfrm>
        <a:off x="862698" y="129760"/>
        <a:ext cx="11125734" cy="452844"/>
      </dsp:txXfrm>
    </dsp:sp>
    <dsp:sp modelId="{8A305E65-0EB5-43F2-89FF-3D184CE61017}">
      <dsp:nvSpPr>
        <dsp:cNvPr id="0" name=""/>
        <dsp:cNvSpPr/>
      </dsp:nvSpPr>
      <dsp:spPr>
        <a:xfrm>
          <a:off x="0" y="1673252"/>
          <a:ext cx="15963900" cy="99067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38976" tIns="354076" rIns="1238976" bIns="120904" numCol="1" spcCol="1270" anchor="t" anchorCtr="0">
          <a:noAutofit/>
        </a:bodyPr>
        <a:lstStyle/>
        <a:p>
          <a:pPr marL="171450" lvl="1" indent="-171450" algn="l" defTabSz="755650">
            <a:lnSpc>
              <a:spcPct val="90000"/>
            </a:lnSpc>
            <a:spcBef>
              <a:spcPct val="0"/>
            </a:spcBef>
            <a:spcAft>
              <a:spcPct val="15000"/>
            </a:spcAft>
            <a:buChar char="•"/>
          </a:pPr>
          <a:r>
            <a:rPr lang="en-GB" sz="1700" b="1" kern="1200" dirty="0"/>
            <a:t>Receiving the answer and actively listening  </a:t>
          </a:r>
        </a:p>
        <a:p>
          <a:pPr marL="171450" lvl="1" indent="-171450" algn="l" defTabSz="755650">
            <a:lnSpc>
              <a:spcPct val="90000"/>
            </a:lnSpc>
            <a:spcBef>
              <a:spcPct val="0"/>
            </a:spcBef>
            <a:spcAft>
              <a:spcPct val="15000"/>
            </a:spcAft>
            <a:buChar char="•"/>
          </a:pPr>
          <a:r>
            <a:rPr lang="en-GB" sz="1700" b="1" kern="1200" dirty="0"/>
            <a:t>Listening for empathy clues, learning style, hidden needs/wants/tone of voice/pacing</a:t>
          </a:r>
        </a:p>
      </dsp:txBody>
      <dsp:txXfrm>
        <a:off x="0" y="1673252"/>
        <a:ext cx="15963900" cy="990675"/>
      </dsp:txXfrm>
    </dsp:sp>
    <dsp:sp modelId="{43A098F0-DA5B-43EB-B9BB-50DBECE5C408}">
      <dsp:nvSpPr>
        <dsp:cNvPr id="0" name=""/>
        <dsp:cNvSpPr/>
      </dsp:nvSpPr>
      <dsp:spPr>
        <a:xfrm>
          <a:off x="798195" y="1422332"/>
          <a:ext cx="11174730" cy="5018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2378" tIns="0" rIns="422378" bIns="0" numCol="1" spcCol="1270" anchor="ctr" anchorCtr="0">
          <a:noAutofit/>
        </a:bodyPr>
        <a:lstStyle/>
        <a:p>
          <a:pPr marL="0" lvl="0" indent="0" algn="l" defTabSz="755650">
            <a:lnSpc>
              <a:spcPct val="90000"/>
            </a:lnSpc>
            <a:spcBef>
              <a:spcPct val="0"/>
            </a:spcBef>
            <a:spcAft>
              <a:spcPct val="35000"/>
            </a:spcAft>
            <a:buNone/>
          </a:pPr>
          <a:r>
            <a:rPr lang="en-GB" sz="1700" kern="1200" dirty="0"/>
            <a:t>Answer</a:t>
          </a:r>
        </a:p>
      </dsp:txBody>
      <dsp:txXfrm>
        <a:off x="822693" y="1446830"/>
        <a:ext cx="11125734" cy="452844"/>
      </dsp:txXfrm>
    </dsp:sp>
    <dsp:sp modelId="{9F28401D-13C3-4F3C-B8C7-25C4E3A14438}">
      <dsp:nvSpPr>
        <dsp:cNvPr id="0" name=""/>
        <dsp:cNvSpPr/>
      </dsp:nvSpPr>
      <dsp:spPr>
        <a:xfrm>
          <a:off x="0" y="3006647"/>
          <a:ext cx="15963900" cy="990675"/>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38976" tIns="354076" rIns="1238976" bIns="120904" numCol="1" spcCol="1270" anchor="t" anchorCtr="0">
          <a:noAutofit/>
        </a:bodyPr>
        <a:lstStyle/>
        <a:p>
          <a:pPr marL="171450" lvl="1" indent="-171450" algn="l" defTabSz="755650">
            <a:lnSpc>
              <a:spcPct val="90000"/>
            </a:lnSpc>
            <a:spcBef>
              <a:spcPct val="0"/>
            </a:spcBef>
            <a:spcAft>
              <a:spcPct val="15000"/>
            </a:spcAft>
            <a:buChar char="•"/>
          </a:pPr>
          <a:r>
            <a:rPr lang="en-GB" sz="1700" b="1" kern="1200" dirty="0"/>
            <a:t>A statement of shared opinion, fact, a short story, or a shared experience (feel/felt/found)</a:t>
          </a:r>
        </a:p>
        <a:p>
          <a:pPr marL="171450" lvl="1" indent="-171450" algn="l" defTabSz="755650">
            <a:lnSpc>
              <a:spcPct val="90000"/>
            </a:lnSpc>
            <a:spcBef>
              <a:spcPct val="0"/>
            </a:spcBef>
            <a:spcAft>
              <a:spcPct val="15000"/>
            </a:spcAft>
            <a:buChar char="•"/>
          </a:pPr>
          <a:r>
            <a:rPr lang="en-GB" sz="1700" b="1" kern="1200" dirty="0"/>
            <a:t>This sharing improves the chances of them then answering another question</a:t>
          </a:r>
        </a:p>
      </dsp:txBody>
      <dsp:txXfrm>
        <a:off x="0" y="3006647"/>
        <a:ext cx="15963900" cy="990675"/>
      </dsp:txXfrm>
    </dsp:sp>
    <dsp:sp modelId="{C117EF47-142E-419A-8F63-DCC4E9A53D0E}">
      <dsp:nvSpPr>
        <dsp:cNvPr id="0" name=""/>
        <dsp:cNvSpPr/>
      </dsp:nvSpPr>
      <dsp:spPr>
        <a:xfrm>
          <a:off x="798195" y="2755727"/>
          <a:ext cx="11174730" cy="50184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2378" tIns="0" rIns="422378" bIns="0" numCol="1" spcCol="1270" anchor="ctr" anchorCtr="0">
          <a:noAutofit/>
        </a:bodyPr>
        <a:lstStyle/>
        <a:p>
          <a:pPr marL="0" lvl="0" indent="0" algn="l" defTabSz="755650">
            <a:lnSpc>
              <a:spcPct val="90000"/>
            </a:lnSpc>
            <a:spcBef>
              <a:spcPct val="0"/>
            </a:spcBef>
            <a:spcAft>
              <a:spcPct val="35000"/>
            </a:spcAft>
            <a:buNone/>
          </a:pPr>
          <a:r>
            <a:rPr lang="en-GB" sz="1700" kern="1200" dirty="0"/>
            <a:t>Empathy</a:t>
          </a:r>
        </a:p>
      </dsp:txBody>
      <dsp:txXfrm>
        <a:off x="822693" y="2780225"/>
        <a:ext cx="11125734" cy="452844"/>
      </dsp:txXfrm>
    </dsp:sp>
    <dsp:sp modelId="{02C7DD40-4CB5-45C6-AC06-F3B8B57BEC1C}">
      <dsp:nvSpPr>
        <dsp:cNvPr id="0" name=""/>
        <dsp:cNvSpPr/>
      </dsp:nvSpPr>
      <dsp:spPr>
        <a:xfrm>
          <a:off x="0" y="4340042"/>
          <a:ext cx="15963900" cy="722925"/>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38976" tIns="354076" rIns="1238976" bIns="120904" numCol="1" spcCol="1270" anchor="t" anchorCtr="0">
          <a:noAutofit/>
        </a:bodyPr>
        <a:lstStyle/>
        <a:p>
          <a:pPr marL="171450" lvl="1" indent="-171450" algn="l" defTabSz="755650">
            <a:lnSpc>
              <a:spcPct val="90000"/>
            </a:lnSpc>
            <a:spcBef>
              <a:spcPct val="0"/>
            </a:spcBef>
            <a:spcAft>
              <a:spcPct val="15000"/>
            </a:spcAft>
            <a:buChar char="•"/>
          </a:pPr>
          <a:r>
            <a:rPr lang="en-GB" sz="1700" b="1" kern="1200" dirty="0"/>
            <a:t>We continue with this structure throughout the conversation</a:t>
          </a:r>
        </a:p>
      </dsp:txBody>
      <dsp:txXfrm>
        <a:off x="0" y="4340042"/>
        <a:ext cx="15963900" cy="722925"/>
      </dsp:txXfrm>
    </dsp:sp>
    <dsp:sp modelId="{D4631F90-0D66-4D7A-8469-E5380A9E6D2B}">
      <dsp:nvSpPr>
        <dsp:cNvPr id="0" name=""/>
        <dsp:cNvSpPr/>
      </dsp:nvSpPr>
      <dsp:spPr>
        <a:xfrm>
          <a:off x="798195" y="4089122"/>
          <a:ext cx="11174730" cy="501840"/>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2378" tIns="0" rIns="422378" bIns="0" numCol="1" spcCol="1270" anchor="ctr" anchorCtr="0">
          <a:noAutofit/>
        </a:bodyPr>
        <a:lstStyle/>
        <a:p>
          <a:pPr marL="0" lvl="0" indent="0" algn="l" defTabSz="755650">
            <a:lnSpc>
              <a:spcPct val="90000"/>
            </a:lnSpc>
            <a:spcBef>
              <a:spcPct val="0"/>
            </a:spcBef>
            <a:spcAft>
              <a:spcPct val="35000"/>
            </a:spcAft>
            <a:buNone/>
          </a:pPr>
          <a:r>
            <a:rPr lang="en-GB" sz="1700" kern="1200" dirty="0"/>
            <a:t>Question</a:t>
          </a:r>
        </a:p>
      </dsp:txBody>
      <dsp:txXfrm>
        <a:off x="822693" y="4113620"/>
        <a:ext cx="11125734" cy="452844"/>
      </dsp:txXfrm>
    </dsp:sp>
    <dsp:sp modelId="{CEB3D755-7223-42B0-8688-E60237E15C50}">
      <dsp:nvSpPr>
        <dsp:cNvPr id="0" name=""/>
        <dsp:cNvSpPr/>
      </dsp:nvSpPr>
      <dsp:spPr>
        <a:xfrm>
          <a:off x="0" y="5405687"/>
          <a:ext cx="15963900" cy="722925"/>
        </a:xfrm>
        <a:prstGeom prst="rect">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38976" tIns="354076" rIns="1238976" bIns="120904" numCol="1" spcCol="1270" anchor="t" anchorCtr="0">
          <a:noAutofit/>
        </a:bodyPr>
        <a:lstStyle/>
        <a:p>
          <a:pPr marL="171450" lvl="1" indent="-171450" algn="l" defTabSz="755650">
            <a:lnSpc>
              <a:spcPct val="90000"/>
            </a:lnSpc>
            <a:spcBef>
              <a:spcPct val="0"/>
            </a:spcBef>
            <a:spcAft>
              <a:spcPct val="15000"/>
            </a:spcAft>
            <a:buChar char="•"/>
          </a:pPr>
          <a:r>
            <a:rPr lang="en-GB" sz="1700" b="1" kern="1200" dirty="0"/>
            <a:t>The more we do it, the more open the conversation becomes</a:t>
          </a:r>
        </a:p>
      </dsp:txBody>
      <dsp:txXfrm>
        <a:off x="0" y="5405687"/>
        <a:ext cx="15963900" cy="722925"/>
      </dsp:txXfrm>
    </dsp:sp>
    <dsp:sp modelId="{B08F8F95-C2D7-4225-8A96-1FE8C7768D1A}">
      <dsp:nvSpPr>
        <dsp:cNvPr id="0" name=""/>
        <dsp:cNvSpPr/>
      </dsp:nvSpPr>
      <dsp:spPr>
        <a:xfrm>
          <a:off x="798195" y="5154767"/>
          <a:ext cx="11174730" cy="50184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2378" tIns="0" rIns="422378" bIns="0" numCol="1" spcCol="1270" anchor="ctr" anchorCtr="0">
          <a:noAutofit/>
        </a:bodyPr>
        <a:lstStyle/>
        <a:p>
          <a:pPr marL="0" lvl="0" indent="0" algn="l" defTabSz="755650">
            <a:lnSpc>
              <a:spcPct val="90000"/>
            </a:lnSpc>
            <a:spcBef>
              <a:spcPct val="0"/>
            </a:spcBef>
            <a:spcAft>
              <a:spcPct val="35000"/>
            </a:spcAft>
            <a:buNone/>
          </a:pPr>
          <a:r>
            <a:rPr lang="en-GB" sz="1700" kern="1200" dirty="0"/>
            <a:t>Answer</a:t>
          </a:r>
        </a:p>
      </dsp:txBody>
      <dsp:txXfrm>
        <a:off x="822693" y="5179265"/>
        <a:ext cx="11125734" cy="452844"/>
      </dsp:txXfrm>
    </dsp:sp>
    <dsp:sp modelId="{E03963C5-013C-4060-BB0D-EF60C57DDDC7}">
      <dsp:nvSpPr>
        <dsp:cNvPr id="0" name=""/>
        <dsp:cNvSpPr/>
      </dsp:nvSpPr>
      <dsp:spPr>
        <a:xfrm>
          <a:off x="0" y="6471332"/>
          <a:ext cx="15963900" cy="990675"/>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38976" tIns="354076" rIns="1238976" bIns="120904" numCol="1" spcCol="1270" anchor="t" anchorCtr="0">
          <a:noAutofit/>
        </a:bodyPr>
        <a:lstStyle/>
        <a:p>
          <a:pPr marL="171450" lvl="1" indent="-171450" algn="l" defTabSz="755650">
            <a:lnSpc>
              <a:spcPct val="90000"/>
            </a:lnSpc>
            <a:spcBef>
              <a:spcPct val="0"/>
            </a:spcBef>
            <a:spcAft>
              <a:spcPct val="15000"/>
            </a:spcAft>
            <a:buChar char="•"/>
          </a:pPr>
          <a:r>
            <a:rPr lang="en-GB" sz="1700" b="1" kern="1200" dirty="0"/>
            <a:t>The more open the conversation becomes, the more chance we have to spot problems to solve or needs to remedy</a:t>
          </a:r>
        </a:p>
        <a:p>
          <a:pPr marL="171450" lvl="1" indent="-171450" algn="l" defTabSz="755650">
            <a:lnSpc>
              <a:spcPct val="90000"/>
            </a:lnSpc>
            <a:spcBef>
              <a:spcPct val="0"/>
            </a:spcBef>
            <a:spcAft>
              <a:spcPct val="15000"/>
            </a:spcAft>
            <a:buChar char="•"/>
          </a:pPr>
          <a:r>
            <a:rPr lang="en-GB" sz="1700" b="1" kern="1200" dirty="0"/>
            <a:t>The more we can ‘match’ the other person and build rapport (KLT)</a:t>
          </a:r>
        </a:p>
      </dsp:txBody>
      <dsp:txXfrm>
        <a:off x="0" y="6471332"/>
        <a:ext cx="15963900" cy="990675"/>
      </dsp:txXfrm>
    </dsp:sp>
    <dsp:sp modelId="{28458240-2EF5-4704-83C2-0D79556FA708}">
      <dsp:nvSpPr>
        <dsp:cNvPr id="0" name=""/>
        <dsp:cNvSpPr/>
      </dsp:nvSpPr>
      <dsp:spPr>
        <a:xfrm>
          <a:off x="798195" y="6220412"/>
          <a:ext cx="11174730" cy="5018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22378" tIns="0" rIns="422378" bIns="0" numCol="1" spcCol="1270" anchor="ctr" anchorCtr="0">
          <a:noAutofit/>
        </a:bodyPr>
        <a:lstStyle/>
        <a:p>
          <a:pPr marL="0" lvl="0" indent="0" algn="l" defTabSz="755650">
            <a:lnSpc>
              <a:spcPct val="90000"/>
            </a:lnSpc>
            <a:spcBef>
              <a:spcPct val="0"/>
            </a:spcBef>
            <a:spcAft>
              <a:spcPct val="35000"/>
            </a:spcAft>
            <a:buNone/>
          </a:pPr>
          <a:r>
            <a:rPr lang="en-GB" sz="1700" kern="1200" dirty="0"/>
            <a:t>Empathy</a:t>
          </a:r>
        </a:p>
      </dsp:txBody>
      <dsp:txXfrm>
        <a:off x="822693" y="6244910"/>
        <a:ext cx="11125734" cy="452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B4724-7582-473D-806A-09FB96837F2B}">
      <dsp:nvSpPr>
        <dsp:cNvPr id="0" name=""/>
        <dsp:cNvSpPr/>
      </dsp:nvSpPr>
      <dsp:spPr>
        <a:xfrm>
          <a:off x="0" y="0"/>
          <a:ext cx="5425200" cy="114267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What shall I say to get into it?</a:t>
          </a:r>
        </a:p>
      </dsp:txBody>
      <dsp:txXfrm>
        <a:off x="33468" y="33468"/>
        <a:ext cx="4058475" cy="1075735"/>
      </dsp:txXfrm>
    </dsp:sp>
    <dsp:sp modelId="{318D17AE-C6B0-46EF-B897-D00F46374910}">
      <dsp:nvSpPr>
        <dsp:cNvPr id="0" name=""/>
        <dsp:cNvSpPr/>
      </dsp:nvSpPr>
      <dsp:spPr>
        <a:xfrm>
          <a:off x="405128" y="1301376"/>
          <a:ext cx="5425200" cy="114267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What will they throw at me to stop me?</a:t>
          </a:r>
        </a:p>
      </dsp:txBody>
      <dsp:txXfrm>
        <a:off x="438596" y="1334844"/>
        <a:ext cx="4210399" cy="1075735"/>
      </dsp:txXfrm>
    </dsp:sp>
    <dsp:sp modelId="{D9803E29-E1C3-4F2B-9E0C-1C9A780DA4A2}">
      <dsp:nvSpPr>
        <dsp:cNvPr id="0" name=""/>
        <dsp:cNvSpPr/>
      </dsp:nvSpPr>
      <dsp:spPr>
        <a:xfrm>
          <a:off x="810257" y="2602752"/>
          <a:ext cx="5425200" cy="114267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How will I respond?</a:t>
          </a:r>
        </a:p>
      </dsp:txBody>
      <dsp:txXfrm>
        <a:off x="843725" y="2636220"/>
        <a:ext cx="4210399" cy="1075735"/>
      </dsp:txXfrm>
    </dsp:sp>
    <dsp:sp modelId="{2D462627-7876-49CE-A54C-48E694D786BC}">
      <dsp:nvSpPr>
        <dsp:cNvPr id="0" name=""/>
        <dsp:cNvSpPr/>
      </dsp:nvSpPr>
      <dsp:spPr>
        <a:xfrm>
          <a:off x="1215385" y="3904128"/>
          <a:ext cx="5425200" cy="114267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How will I close?</a:t>
          </a:r>
        </a:p>
      </dsp:txBody>
      <dsp:txXfrm>
        <a:off x="1248853" y="3937596"/>
        <a:ext cx="4210399" cy="1075735"/>
      </dsp:txXfrm>
    </dsp:sp>
    <dsp:sp modelId="{7B6E72DC-5447-4BC4-BB2D-AB988791BE49}">
      <dsp:nvSpPr>
        <dsp:cNvPr id="0" name=""/>
        <dsp:cNvSpPr/>
      </dsp:nvSpPr>
      <dsp:spPr>
        <a:xfrm>
          <a:off x="1620514" y="5205505"/>
          <a:ext cx="5425200" cy="114267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dirty="0"/>
            <a:t>What do I want out of it?</a:t>
          </a:r>
        </a:p>
      </dsp:txBody>
      <dsp:txXfrm>
        <a:off x="1653982" y="5238973"/>
        <a:ext cx="4210399" cy="1075735"/>
      </dsp:txXfrm>
    </dsp:sp>
    <dsp:sp modelId="{CDF9A39F-07A2-483E-8A5E-062D699732A3}">
      <dsp:nvSpPr>
        <dsp:cNvPr id="0" name=""/>
        <dsp:cNvSpPr/>
      </dsp:nvSpPr>
      <dsp:spPr>
        <a:xfrm>
          <a:off x="4682463" y="834785"/>
          <a:ext cx="742736" cy="742736"/>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GB" sz="3300" kern="1200"/>
        </a:p>
      </dsp:txBody>
      <dsp:txXfrm>
        <a:off x="4849579" y="834785"/>
        <a:ext cx="408504" cy="558909"/>
      </dsp:txXfrm>
    </dsp:sp>
    <dsp:sp modelId="{B97DAC95-E4A4-4BA9-8700-F0580D6E6333}">
      <dsp:nvSpPr>
        <dsp:cNvPr id="0" name=""/>
        <dsp:cNvSpPr/>
      </dsp:nvSpPr>
      <dsp:spPr>
        <a:xfrm>
          <a:off x="5087592" y="2136161"/>
          <a:ext cx="742736" cy="742736"/>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GB" sz="3300" kern="1200"/>
        </a:p>
      </dsp:txBody>
      <dsp:txXfrm>
        <a:off x="5254708" y="2136161"/>
        <a:ext cx="408504" cy="558909"/>
      </dsp:txXfrm>
    </dsp:sp>
    <dsp:sp modelId="{A9EF9D0D-9C09-420F-B225-3D97A8817345}">
      <dsp:nvSpPr>
        <dsp:cNvPr id="0" name=""/>
        <dsp:cNvSpPr/>
      </dsp:nvSpPr>
      <dsp:spPr>
        <a:xfrm>
          <a:off x="5492721" y="3418493"/>
          <a:ext cx="742736" cy="742736"/>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GB" sz="3300" kern="1200"/>
        </a:p>
      </dsp:txBody>
      <dsp:txXfrm>
        <a:off x="5659837" y="3418493"/>
        <a:ext cx="408504" cy="558909"/>
      </dsp:txXfrm>
    </dsp:sp>
    <dsp:sp modelId="{0896C2FD-0BA5-4072-8824-465E74A9698A}">
      <dsp:nvSpPr>
        <dsp:cNvPr id="0" name=""/>
        <dsp:cNvSpPr/>
      </dsp:nvSpPr>
      <dsp:spPr>
        <a:xfrm>
          <a:off x="5897849" y="4732565"/>
          <a:ext cx="742736" cy="742736"/>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n-GB" sz="3300" kern="1200"/>
        </a:p>
      </dsp:txBody>
      <dsp:txXfrm>
        <a:off x="6064965" y="4732565"/>
        <a:ext cx="408504" cy="5589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C460C-DB96-4442-A841-DF6C2D612662}">
      <dsp:nvSpPr>
        <dsp:cNvPr id="0" name=""/>
        <dsp:cNvSpPr/>
      </dsp:nvSpPr>
      <dsp:spPr>
        <a:xfrm>
          <a:off x="0" y="1144"/>
          <a:ext cx="8686800" cy="9610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6A2E57-28C9-477D-8BB4-4966C6DF78F6}">
      <dsp:nvSpPr>
        <dsp:cNvPr id="0" name=""/>
        <dsp:cNvSpPr/>
      </dsp:nvSpPr>
      <dsp:spPr>
        <a:xfrm>
          <a:off x="290719" y="217382"/>
          <a:ext cx="528581" cy="52858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A21CF9-B94D-46E1-BAC8-928CAB0E3EF3}">
      <dsp:nvSpPr>
        <dsp:cNvPr id="0" name=""/>
        <dsp:cNvSpPr/>
      </dsp:nvSpPr>
      <dsp:spPr>
        <a:xfrm>
          <a:off x="1110021" y="1144"/>
          <a:ext cx="7576778" cy="961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12" tIns="101712" rIns="101712" bIns="101712" numCol="1" spcCol="1270" anchor="ctr" anchorCtr="0">
          <a:noAutofit/>
        </a:bodyPr>
        <a:lstStyle/>
        <a:p>
          <a:pPr marL="0" lvl="0" indent="0" algn="l" defTabSz="1066800">
            <a:lnSpc>
              <a:spcPct val="100000"/>
            </a:lnSpc>
            <a:spcBef>
              <a:spcPct val="0"/>
            </a:spcBef>
            <a:spcAft>
              <a:spcPct val="35000"/>
            </a:spcAft>
            <a:buNone/>
          </a:pPr>
          <a:r>
            <a:rPr lang="en-GB" sz="2400" kern="1200" dirty="0"/>
            <a:t>Authority – What are you in charge of?</a:t>
          </a:r>
          <a:endParaRPr lang="en-US" sz="2400" kern="1200" dirty="0"/>
        </a:p>
      </dsp:txBody>
      <dsp:txXfrm>
        <a:off x="1110021" y="1144"/>
        <a:ext cx="7576778" cy="961057"/>
      </dsp:txXfrm>
    </dsp:sp>
    <dsp:sp modelId="{DFEDDE6B-F0E7-4318-A496-574F99643E80}">
      <dsp:nvSpPr>
        <dsp:cNvPr id="0" name=""/>
        <dsp:cNvSpPr/>
      </dsp:nvSpPr>
      <dsp:spPr>
        <a:xfrm>
          <a:off x="0" y="1202466"/>
          <a:ext cx="8686800" cy="9610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40E1C1-AD53-4E64-B1BE-B7C2A7E6C2EF}">
      <dsp:nvSpPr>
        <dsp:cNvPr id="0" name=""/>
        <dsp:cNvSpPr/>
      </dsp:nvSpPr>
      <dsp:spPr>
        <a:xfrm>
          <a:off x="290719" y="1418704"/>
          <a:ext cx="528581" cy="52858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8AC5AD-A970-4A7E-86B9-1450F86569D4}">
      <dsp:nvSpPr>
        <dsp:cNvPr id="0" name=""/>
        <dsp:cNvSpPr/>
      </dsp:nvSpPr>
      <dsp:spPr>
        <a:xfrm>
          <a:off x="1110021" y="1202466"/>
          <a:ext cx="7576778" cy="961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12" tIns="101712" rIns="101712" bIns="101712" numCol="1" spcCol="1270" anchor="ctr" anchorCtr="0">
          <a:noAutofit/>
        </a:bodyPr>
        <a:lstStyle/>
        <a:p>
          <a:pPr marL="0" lvl="0" indent="0" algn="l" defTabSz="1066800">
            <a:lnSpc>
              <a:spcPct val="100000"/>
            </a:lnSpc>
            <a:spcBef>
              <a:spcPct val="0"/>
            </a:spcBef>
            <a:spcAft>
              <a:spcPct val="35000"/>
            </a:spcAft>
            <a:buNone/>
          </a:pPr>
          <a:r>
            <a:rPr lang="en-GB" sz="2400" kern="1200" dirty="0"/>
            <a:t>Credibility – Why are you great? </a:t>
          </a:r>
          <a:endParaRPr lang="en-US" sz="2400" kern="1200" dirty="0"/>
        </a:p>
      </dsp:txBody>
      <dsp:txXfrm>
        <a:off x="1110021" y="1202466"/>
        <a:ext cx="7576778" cy="961057"/>
      </dsp:txXfrm>
    </dsp:sp>
    <dsp:sp modelId="{75199E08-1D91-44C6-B17A-6621855F06FE}">
      <dsp:nvSpPr>
        <dsp:cNvPr id="0" name=""/>
        <dsp:cNvSpPr/>
      </dsp:nvSpPr>
      <dsp:spPr>
        <a:xfrm>
          <a:off x="0" y="2403788"/>
          <a:ext cx="8686800" cy="9610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B4DB33-0C00-46DE-81A5-80CC6746088B}">
      <dsp:nvSpPr>
        <dsp:cNvPr id="0" name=""/>
        <dsp:cNvSpPr/>
      </dsp:nvSpPr>
      <dsp:spPr>
        <a:xfrm>
          <a:off x="290719" y="2620026"/>
          <a:ext cx="528581" cy="52858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B23257-9A86-48B6-B1C9-F3E4376B5204}">
      <dsp:nvSpPr>
        <dsp:cNvPr id="0" name=""/>
        <dsp:cNvSpPr/>
      </dsp:nvSpPr>
      <dsp:spPr>
        <a:xfrm>
          <a:off x="1110021" y="2403788"/>
          <a:ext cx="7576778" cy="961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12" tIns="101712" rIns="101712" bIns="101712" numCol="1" spcCol="1270" anchor="ctr" anchorCtr="0">
          <a:noAutofit/>
        </a:bodyPr>
        <a:lstStyle/>
        <a:p>
          <a:pPr marL="0" lvl="0" indent="0" algn="l" defTabSz="1066800">
            <a:lnSpc>
              <a:spcPct val="100000"/>
            </a:lnSpc>
            <a:spcBef>
              <a:spcPct val="0"/>
            </a:spcBef>
            <a:spcAft>
              <a:spcPct val="35000"/>
            </a:spcAft>
            <a:buNone/>
          </a:pPr>
          <a:r>
            <a:rPr lang="en-GB" sz="2400" kern="1200" dirty="0"/>
            <a:t>Likability – Why should they like you?</a:t>
          </a:r>
          <a:endParaRPr lang="en-US" sz="2400" kern="1200" dirty="0"/>
        </a:p>
      </dsp:txBody>
      <dsp:txXfrm>
        <a:off x="1110021" y="2403788"/>
        <a:ext cx="7576778" cy="961057"/>
      </dsp:txXfrm>
    </dsp:sp>
    <dsp:sp modelId="{C0562C76-5E4A-48D1-99A8-8108B351959E}">
      <dsp:nvSpPr>
        <dsp:cNvPr id="0" name=""/>
        <dsp:cNvSpPr/>
      </dsp:nvSpPr>
      <dsp:spPr>
        <a:xfrm>
          <a:off x="0" y="3605110"/>
          <a:ext cx="8686800" cy="9610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F2F1B9-AB2C-49E8-BA38-09BC5CEA7395}">
      <dsp:nvSpPr>
        <dsp:cNvPr id="0" name=""/>
        <dsp:cNvSpPr/>
      </dsp:nvSpPr>
      <dsp:spPr>
        <a:xfrm>
          <a:off x="290719" y="3821348"/>
          <a:ext cx="528581" cy="52858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B25396-55E6-4A63-9AC8-C6FA099A028C}">
      <dsp:nvSpPr>
        <dsp:cNvPr id="0" name=""/>
        <dsp:cNvSpPr/>
      </dsp:nvSpPr>
      <dsp:spPr>
        <a:xfrm>
          <a:off x="1110021" y="3605110"/>
          <a:ext cx="7576778" cy="961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12" tIns="101712" rIns="101712" bIns="101712" numCol="1" spcCol="1270" anchor="ctr" anchorCtr="0">
          <a:noAutofit/>
        </a:bodyPr>
        <a:lstStyle/>
        <a:p>
          <a:pPr marL="0" lvl="0" indent="0" algn="l" defTabSz="1066800">
            <a:lnSpc>
              <a:spcPct val="100000"/>
            </a:lnSpc>
            <a:spcBef>
              <a:spcPct val="0"/>
            </a:spcBef>
            <a:spcAft>
              <a:spcPct val="35000"/>
            </a:spcAft>
            <a:buNone/>
          </a:pPr>
          <a:r>
            <a:rPr lang="en-GB" sz="2400" kern="1200" dirty="0"/>
            <a:t>Interest – What do you know?</a:t>
          </a:r>
          <a:endParaRPr lang="en-US" sz="2400" kern="1200" dirty="0"/>
        </a:p>
      </dsp:txBody>
      <dsp:txXfrm>
        <a:off x="1110021" y="3605110"/>
        <a:ext cx="7576778" cy="961057"/>
      </dsp:txXfrm>
    </dsp:sp>
    <dsp:sp modelId="{889BB597-E461-4E95-B846-C46E875433C2}">
      <dsp:nvSpPr>
        <dsp:cNvPr id="0" name=""/>
        <dsp:cNvSpPr/>
      </dsp:nvSpPr>
      <dsp:spPr>
        <a:xfrm>
          <a:off x="0" y="4806432"/>
          <a:ext cx="8686800" cy="9610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0917CA-B203-4749-AAA8-AB76588F0E11}">
      <dsp:nvSpPr>
        <dsp:cNvPr id="0" name=""/>
        <dsp:cNvSpPr/>
      </dsp:nvSpPr>
      <dsp:spPr>
        <a:xfrm>
          <a:off x="290719" y="5022670"/>
          <a:ext cx="528581" cy="52858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A194FA-4785-414C-A6F4-CCDB68D25878}">
      <dsp:nvSpPr>
        <dsp:cNvPr id="0" name=""/>
        <dsp:cNvSpPr/>
      </dsp:nvSpPr>
      <dsp:spPr>
        <a:xfrm>
          <a:off x="1110021" y="4806432"/>
          <a:ext cx="7576778" cy="961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12" tIns="101712" rIns="101712" bIns="101712" numCol="1" spcCol="1270" anchor="ctr" anchorCtr="0">
          <a:noAutofit/>
        </a:bodyPr>
        <a:lstStyle/>
        <a:p>
          <a:pPr marL="0" lvl="0" indent="0" algn="l" defTabSz="1066800">
            <a:lnSpc>
              <a:spcPct val="100000"/>
            </a:lnSpc>
            <a:spcBef>
              <a:spcPct val="0"/>
            </a:spcBef>
            <a:spcAft>
              <a:spcPct val="35000"/>
            </a:spcAft>
            <a:buNone/>
          </a:pPr>
          <a:r>
            <a:rPr lang="en-GB" sz="2400" kern="1200" dirty="0"/>
            <a:t>Curiosity – What do you want to find out?</a:t>
          </a:r>
          <a:endParaRPr lang="en-US" sz="2400" kern="1200" dirty="0"/>
        </a:p>
      </dsp:txBody>
      <dsp:txXfrm>
        <a:off x="1110021" y="4806432"/>
        <a:ext cx="7576778" cy="961057"/>
      </dsp:txXfrm>
    </dsp:sp>
    <dsp:sp modelId="{01E17F18-404F-4262-9924-76327AD00584}">
      <dsp:nvSpPr>
        <dsp:cNvPr id="0" name=""/>
        <dsp:cNvSpPr/>
      </dsp:nvSpPr>
      <dsp:spPr>
        <a:xfrm>
          <a:off x="0" y="6007754"/>
          <a:ext cx="8686800" cy="9610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86907E-8C9C-450A-A78F-189E7C109970}">
      <dsp:nvSpPr>
        <dsp:cNvPr id="0" name=""/>
        <dsp:cNvSpPr/>
      </dsp:nvSpPr>
      <dsp:spPr>
        <a:xfrm>
          <a:off x="290719" y="6223992"/>
          <a:ext cx="528581" cy="528581"/>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78E021-7567-437C-95DA-B866C1934879}">
      <dsp:nvSpPr>
        <dsp:cNvPr id="0" name=""/>
        <dsp:cNvSpPr/>
      </dsp:nvSpPr>
      <dsp:spPr>
        <a:xfrm>
          <a:off x="1110021" y="6007754"/>
          <a:ext cx="7576778" cy="961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12" tIns="101712" rIns="101712" bIns="101712" numCol="1" spcCol="1270" anchor="ctr" anchorCtr="0">
          <a:noAutofit/>
        </a:bodyPr>
        <a:lstStyle/>
        <a:p>
          <a:pPr marL="0" lvl="0" indent="0" algn="l" defTabSz="1066800">
            <a:lnSpc>
              <a:spcPct val="100000"/>
            </a:lnSpc>
            <a:spcBef>
              <a:spcPct val="0"/>
            </a:spcBef>
            <a:spcAft>
              <a:spcPct val="35000"/>
            </a:spcAft>
            <a:buNone/>
          </a:pPr>
          <a:r>
            <a:rPr lang="en-GB" sz="2400" kern="1200" dirty="0"/>
            <a:t>Beneficial – How can you benefit them?</a:t>
          </a:r>
          <a:endParaRPr lang="en-US" sz="2400" kern="1200" dirty="0"/>
        </a:p>
      </dsp:txBody>
      <dsp:txXfrm>
        <a:off x="1110021" y="6007754"/>
        <a:ext cx="7576778" cy="961057"/>
      </dsp:txXfrm>
    </dsp:sp>
    <dsp:sp modelId="{40B0DB6D-4A03-4932-866A-872BA3FD5098}">
      <dsp:nvSpPr>
        <dsp:cNvPr id="0" name=""/>
        <dsp:cNvSpPr/>
      </dsp:nvSpPr>
      <dsp:spPr>
        <a:xfrm>
          <a:off x="0" y="7209076"/>
          <a:ext cx="8686800" cy="9610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045342-68DC-48E6-A299-A53CDEBE8534}">
      <dsp:nvSpPr>
        <dsp:cNvPr id="0" name=""/>
        <dsp:cNvSpPr/>
      </dsp:nvSpPr>
      <dsp:spPr>
        <a:xfrm>
          <a:off x="290719" y="7425314"/>
          <a:ext cx="528581" cy="528581"/>
        </a:xfrm>
        <a:prstGeom prst="rect">
          <a:avLst/>
        </a:prstGeom>
        <a:blipFill>
          <a:blip xmlns:r="http://schemas.openxmlformats.org/officeDocument/2006/relationships"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EE29DE-E1A1-414F-ACB8-FF6637452DC0}">
      <dsp:nvSpPr>
        <dsp:cNvPr id="0" name=""/>
        <dsp:cNvSpPr/>
      </dsp:nvSpPr>
      <dsp:spPr>
        <a:xfrm>
          <a:off x="1110021" y="7209076"/>
          <a:ext cx="7576778" cy="961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12" tIns="101712" rIns="101712" bIns="101712" numCol="1" spcCol="1270" anchor="ctr" anchorCtr="0">
          <a:noAutofit/>
        </a:bodyPr>
        <a:lstStyle/>
        <a:p>
          <a:pPr marL="0" lvl="0" indent="0" algn="l" defTabSz="1066800">
            <a:lnSpc>
              <a:spcPct val="100000"/>
            </a:lnSpc>
            <a:spcBef>
              <a:spcPct val="0"/>
            </a:spcBef>
            <a:spcAft>
              <a:spcPct val="35000"/>
            </a:spcAft>
            <a:buNone/>
          </a:pPr>
          <a:r>
            <a:rPr lang="en-GB" sz="2400" kern="1200" dirty="0"/>
            <a:t>Relevance – How are you relevant to them?</a:t>
          </a:r>
          <a:endParaRPr lang="en-US" sz="2400" kern="1200" dirty="0"/>
        </a:p>
      </dsp:txBody>
      <dsp:txXfrm>
        <a:off x="1110021" y="7209076"/>
        <a:ext cx="7576778" cy="961057"/>
      </dsp:txXfrm>
    </dsp:sp>
    <dsp:sp modelId="{C61FB889-2804-49E8-BD52-92F3065393A4}">
      <dsp:nvSpPr>
        <dsp:cNvPr id="0" name=""/>
        <dsp:cNvSpPr/>
      </dsp:nvSpPr>
      <dsp:spPr>
        <a:xfrm>
          <a:off x="0" y="8410398"/>
          <a:ext cx="8686800" cy="9610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CDAF8B-49B6-4A99-953D-95B4C34C24E6}">
      <dsp:nvSpPr>
        <dsp:cNvPr id="0" name=""/>
        <dsp:cNvSpPr/>
      </dsp:nvSpPr>
      <dsp:spPr>
        <a:xfrm>
          <a:off x="290719" y="8626636"/>
          <a:ext cx="528581" cy="528581"/>
        </a:xfrm>
        <a:prstGeom prst="rect">
          <a:avLst/>
        </a:prstGeom>
        <a:blipFill>
          <a:blip xmlns:r="http://schemas.openxmlformats.org/officeDocument/2006/relationships"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1C1522-54DD-45AC-85BF-F71F4E3D6AD9}">
      <dsp:nvSpPr>
        <dsp:cNvPr id="0" name=""/>
        <dsp:cNvSpPr/>
      </dsp:nvSpPr>
      <dsp:spPr>
        <a:xfrm>
          <a:off x="1110021" y="8410398"/>
          <a:ext cx="7576778" cy="9610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12" tIns="101712" rIns="101712" bIns="101712" numCol="1" spcCol="1270" anchor="ctr" anchorCtr="0">
          <a:noAutofit/>
        </a:bodyPr>
        <a:lstStyle/>
        <a:p>
          <a:pPr marL="0" lvl="0" indent="0" algn="l" defTabSz="1066800">
            <a:lnSpc>
              <a:spcPct val="100000"/>
            </a:lnSpc>
            <a:spcBef>
              <a:spcPct val="0"/>
            </a:spcBef>
            <a:spcAft>
              <a:spcPct val="35000"/>
            </a:spcAft>
            <a:buNone/>
          </a:pPr>
          <a:r>
            <a:rPr lang="en-GB" sz="2400" kern="1200" dirty="0"/>
            <a:t>Individual – How do I know this isn’t a generic approach?</a:t>
          </a:r>
          <a:endParaRPr lang="en-US" sz="2400" kern="1200" dirty="0"/>
        </a:p>
      </dsp:txBody>
      <dsp:txXfrm>
        <a:off x="1110021" y="8410398"/>
        <a:ext cx="7576778" cy="9610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E2B6B-DAD4-4038-8C89-488E94AB4066}">
      <dsp:nvSpPr>
        <dsp:cNvPr id="0" name=""/>
        <dsp:cNvSpPr/>
      </dsp:nvSpPr>
      <dsp:spPr>
        <a:xfrm>
          <a:off x="-3173673" y="-488429"/>
          <a:ext cx="3785171" cy="3785171"/>
        </a:xfrm>
        <a:prstGeom prst="blockArc">
          <a:avLst>
            <a:gd name="adj1" fmla="val 18900000"/>
            <a:gd name="adj2" fmla="val 2700000"/>
            <a:gd name="adj3" fmla="val 571"/>
          </a:avLst>
        </a:pr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F1BACB6-A3B2-42A6-8B3F-9CFF39054790}">
      <dsp:nvSpPr>
        <dsp:cNvPr id="0" name=""/>
        <dsp:cNvSpPr/>
      </dsp:nvSpPr>
      <dsp:spPr>
        <a:xfrm>
          <a:off x="393194" y="280831"/>
          <a:ext cx="8104399" cy="56166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582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kern="1200" dirty="0"/>
            <a:t>Feature</a:t>
          </a:r>
        </a:p>
      </dsp:txBody>
      <dsp:txXfrm>
        <a:off x="393194" y="280831"/>
        <a:ext cx="8104399" cy="561662"/>
      </dsp:txXfrm>
    </dsp:sp>
    <dsp:sp modelId="{93DA820B-0AF3-4D44-BFFD-6F668C1E8A2D}">
      <dsp:nvSpPr>
        <dsp:cNvPr id="0" name=""/>
        <dsp:cNvSpPr/>
      </dsp:nvSpPr>
      <dsp:spPr>
        <a:xfrm>
          <a:off x="42155" y="210623"/>
          <a:ext cx="702078" cy="702078"/>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CD96160A-FEB1-4F5E-9AE2-6179D7BC43C9}">
      <dsp:nvSpPr>
        <dsp:cNvPr id="0" name=""/>
        <dsp:cNvSpPr/>
      </dsp:nvSpPr>
      <dsp:spPr>
        <a:xfrm>
          <a:off x="597358" y="1123324"/>
          <a:ext cx="7900235" cy="561662"/>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582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kern="1200" dirty="0"/>
            <a:t>Advantage</a:t>
          </a:r>
        </a:p>
      </dsp:txBody>
      <dsp:txXfrm>
        <a:off x="597358" y="1123324"/>
        <a:ext cx="7900235" cy="561662"/>
      </dsp:txXfrm>
    </dsp:sp>
    <dsp:sp modelId="{A0F97D90-1E26-4390-A6A4-E391C2C424DB}">
      <dsp:nvSpPr>
        <dsp:cNvPr id="0" name=""/>
        <dsp:cNvSpPr/>
      </dsp:nvSpPr>
      <dsp:spPr>
        <a:xfrm>
          <a:off x="246319" y="1053117"/>
          <a:ext cx="702078" cy="702078"/>
        </a:xfrm>
        <a:prstGeom prst="ellipse">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50440BF-5E18-4FD6-A896-3D601BE943A1}">
      <dsp:nvSpPr>
        <dsp:cNvPr id="0" name=""/>
        <dsp:cNvSpPr/>
      </dsp:nvSpPr>
      <dsp:spPr>
        <a:xfrm>
          <a:off x="393194" y="1965818"/>
          <a:ext cx="8104399" cy="56166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5820" tIns="60960" rIns="60960" bIns="60960" numCol="1" spcCol="1270" anchor="ctr" anchorCtr="0">
          <a:noAutofit/>
        </a:bodyPr>
        <a:lstStyle/>
        <a:p>
          <a:pPr marL="0" lvl="0" indent="0" algn="ctr" defTabSz="1066800">
            <a:lnSpc>
              <a:spcPct val="90000"/>
            </a:lnSpc>
            <a:spcBef>
              <a:spcPct val="0"/>
            </a:spcBef>
            <a:spcAft>
              <a:spcPct val="35000"/>
            </a:spcAft>
            <a:buNone/>
          </a:pPr>
          <a:r>
            <a:rPr lang="en-GB" sz="2400" kern="1200" dirty="0"/>
            <a:t>Benefit</a:t>
          </a:r>
        </a:p>
      </dsp:txBody>
      <dsp:txXfrm>
        <a:off x="393194" y="1965818"/>
        <a:ext cx="8104399" cy="561662"/>
      </dsp:txXfrm>
    </dsp:sp>
    <dsp:sp modelId="{A44EC13D-45FD-4AC6-9952-0C514B0C9423}">
      <dsp:nvSpPr>
        <dsp:cNvPr id="0" name=""/>
        <dsp:cNvSpPr/>
      </dsp:nvSpPr>
      <dsp:spPr>
        <a:xfrm>
          <a:off x="42155" y="1895610"/>
          <a:ext cx="702078" cy="702078"/>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37C73-E3E0-44D7-95E5-47C4F152E7B9}">
      <dsp:nvSpPr>
        <dsp:cNvPr id="0" name=""/>
        <dsp:cNvSpPr/>
      </dsp:nvSpPr>
      <dsp:spPr>
        <a:xfrm>
          <a:off x="583979" y="1422823"/>
          <a:ext cx="1734083" cy="173408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7DC9FD-0200-47F0-84CD-C13E4CA18B41}">
      <dsp:nvSpPr>
        <dsp:cNvPr id="0" name=""/>
        <dsp:cNvSpPr/>
      </dsp:nvSpPr>
      <dsp:spPr>
        <a:xfrm>
          <a:off x="953538" y="1792382"/>
          <a:ext cx="994965" cy="994965"/>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7BD03C-E0A1-4E88-99DE-5B477C82116B}">
      <dsp:nvSpPr>
        <dsp:cNvPr id="0" name=""/>
        <dsp:cNvSpPr/>
      </dsp:nvSpPr>
      <dsp:spPr>
        <a:xfrm>
          <a:off x="29641" y="3697031"/>
          <a:ext cx="284275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GB" sz="2300" kern="1200"/>
            <a:t>Sell what you want to sell</a:t>
          </a:r>
          <a:endParaRPr lang="en-US" sz="2300" kern="1200"/>
        </a:p>
      </dsp:txBody>
      <dsp:txXfrm>
        <a:off x="29641" y="3697031"/>
        <a:ext cx="2842759" cy="720000"/>
      </dsp:txXfrm>
    </dsp:sp>
    <dsp:sp modelId="{1183A546-DE8F-4C46-9C22-6D434749257F}">
      <dsp:nvSpPr>
        <dsp:cNvPr id="0" name=""/>
        <dsp:cNvSpPr/>
      </dsp:nvSpPr>
      <dsp:spPr>
        <a:xfrm>
          <a:off x="3924221" y="1422823"/>
          <a:ext cx="1734083" cy="173408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0C3551-75EA-4C38-981B-D3AB06981E88}">
      <dsp:nvSpPr>
        <dsp:cNvPr id="0" name=""/>
        <dsp:cNvSpPr/>
      </dsp:nvSpPr>
      <dsp:spPr>
        <a:xfrm>
          <a:off x="4293780" y="1792382"/>
          <a:ext cx="994965" cy="994965"/>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3C84BE3-47E5-4B16-BB14-C4E240D0B745}">
      <dsp:nvSpPr>
        <dsp:cNvPr id="0" name=""/>
        <dsp:cNvSpPr/>
      </dsp:nvSpPr>
      <dsp:spPr>
        <a:xfrm>
          <a:off x="3369883" y="3697031"/>
          <a:ext cx="284275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GB" sz="2300" kern="1200"/>
            <a:t>When you want to sell it</a:t>
          </a:r>
          <a:endParaRPr lang="en-US" sz="2300" kern="1200"/>
        </a:p>
      </dsp:txBody>
      <dsp:txXfrm>
        <a:off x="3369883" y="3697031"/>
        <a:ext cx="2842759" cy="720000"/>
      </dsp:txXfrm>
    </dsp:sp>
    <dsp:sp modelId="{BDE82F8A-717C-4BAB-B0ED-CD371BA2F23B}">
      <dsp:nvSpPr>
        <dsp:cNvPr id="0" name=""/>
        <dsp:cNvSpPr/>
      </dsp:nvSpPr>
      <dsp:spPr>
        <a:xfrm>
          <a:off x="7264464" y="1422823"/>
          <a:ext cx="1734083" cy="173408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C901B2-3B9F-43D4-BF80-55DB5DC5E2AA}">
      <dsp:nvSpPr>
        <dsp:cNvPr id="0" name=""/>
        <dsp:cNvSpPr/>
      </dsp:nvSpPr>
      <dsp:spPr>
        <a:xfrm>
          <a:off x="7634023" y="1792382"/>
          <a:ext cx="994965" cy="994965"/>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26EEFC-6DC9-46C1-9291-1F9C151A2A70}">
      <dsp:nvSpPr>
        <dsp:cNvPr id="0" name=""/>
        <dsp:cNvSpPr/>
      </dsp:nvSpPr>
      <dsp:spPr>
        <a:xfrm>
          <a:off x="6710126" y="3697031"/>
          <a:ext cx="284275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GB" sz="2300" kern="1200"/>
            <a:t>How you want to sell it</a:t>
          </a:r>
          <a:endParaRPr lang="en-US" sz="2300" kern="1200"/>
        </a:p>
      </dsp:txBody>
      <dsp:txXfrm>
        <a:off x="6710126" y="3697031"/>
        <a:ext cx="2842759" cy="720000"/>
      </dsp:txXfrm>
    </dsp:sp>
    <dsp:sp modelId="{28BA8BCA-D1DA-47AE-B327-CA51BDF2CAB8}">
      <dsp:nvSpPr>
        <dsp:cNvPr id="0" name=""/>
        <dsp:cNvSpPr/>
      </dsp:nvSpPr>
      <dsp:spPr>
        <a:xfrm>
          <a:off x="10604707" y="1422823"/>
          <a:ext cx="1734083" cy="173408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D38775-48EE-42D9-85CB-3ACE4D45EE09}">
      <dsp:nvSpPr>
        <dsp:cNvPr id="0" name=""/>
        <dsp:cNvSpPr/>
      </dsp:nvSpPr>
      <dsp:spPr>
        <a:xfrm>
          <a:off x="10974266" y="1792382"/>
          <a:ext cx="994965" cy="994965"/>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45E756-F06B-4AFF-B9F0-0269D38C393F}">
      <dsp:nvSpPr>
        <dsp:cNvPr id="0" name=""/>
        <dsp:cNvSpPr/>
      </dsp:nvSpPr>
      <dsp:spPr>
        <a:xfrm>
          <a:off x="10050369" y="3697031"/>
          <a:ext cx="284275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GB" sz="2300" kern="1200"/>
            <a:t>To the people you want to sell to</a:t>
          </a:r>
          <a:endParaRPr lang="en-US" sz="2300" kern="1200"/>
        </a:p>
      </dsp:txBody>
      <dsp:txXfrm>
        <a:off x="10050369" y="3697031"/>
        <a:ext cx="2842759"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00D4E-6675-487E-AEB9-328B6B492FD4}" type="datetimeFigureOut">
              <a:rPr lang="en-GB" smtClean="0"/>
              <a:t>02/12/2020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45811B-718E-4E87-8B91-E61B00B50557}" type="slidenum">
              <a:rPr lang="en-GB" smtClean="0"/>
              <a:t>‹#›</a:t>
            </a:fld>
            <a:endParaRPr lang="en-GB"/>
          </a:p>
        </p:txBody>
      </p:sp>
    </p:spTree>
    <p:extLst>
      <p:ext uri="{BB962C8B-B14F-4D97-AF65-F5344CB8AC3E}">
        <p14:creationId xmlns:p14="http://schemas.microsoft.com/office/powerpoint/2010/main" val="150027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45811B-718E-4E87-8B91-E61B00B50557}" type="slidenum">
              <a:rPr lang="en-GB" smtClean="0"/>
              <a:t>1</a:t>
            </a:fld>
            <a:endParaRPr lang="en-GB"/>
          </a:p>
        </p:txBody>
      </p:sp>
    </p:spTree>
    <p:extLst>
      <p:ext uri="{BB962C8B-B14F-4D97-AF65-F5344CB8AC3E}">
        <p14:creationId xmlns:p14="http://schemas.microsoft.com/office/powerpoint/2010/main" val="211215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worth mentionin</a:t>
            </a:r>
            <a:r>
              <a:rPr lang="en-GB" baseline="0" dirty="0"/>
              <a:t>g I did BD for 5 years, 4 days a week, 6 hours a day. BD hasn’t changed too much – in terms of how we approach the phone, and what worked then, still works.</a:t>
            </a:r>
            <a:endParaRPr lang="en-GB" dirty="0"/>
          </a:p>
        </p:txBody>
      </p:sp>
      <p:sp>
        <p:nvSpPr>
          <p:cNvPr id="4" name="Slide Number Placeholder 3"/>
          <p:cNvSpPr>
            <a:spLocks noGrp="1"/>
          </p:cNvSpPr>
          <p:nvPr>
            <p:ph type="sldNum" sz="quarter" idx="10"/>
          </p:nvPr>
        </p:nvSpPr>
        <p:spPr/>
        <p:txBody>
          <a:bodyPr/>
          <a:lstStyle/>
          <a:p>
            <a:fld id="{2545811B-718E-4E87-8B91-E61B00B50557}" type="slidenum">
              <a:rPr lang="en-GB" smtClean="0"/>
              <a:t>2</a:t>
            </a:fld>
            <a:endParaRPr lang="en-GB"/>
          </a:p>
        </p:txBody>
      </p:sp>
    </p:spTree>
    <p:extLst>
      <p:ext uri="{BB962C8B-B14F-4D97-AF65-F5344CB8AC3E}">
        <p14:creationId xmlns:p14="http://schemas.microsoft.com/office/powerpoint/2010/main" val="753944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7705388" y="-12544425"/>
            <a:ext cx="23610888" cy="13282613"/>
          </a:xfrm>
        </p:spPr>
      </p:sp>
      <p:sp>
        <p:nvSpPr>
          <p:cNvPr id="22531" name="Notes Placeholder 2"/>
          <p:cNvSpPr>
            <a:spLocks noGrp="1"/>
          </p:cNvSpPr>
          <p:nvPr>
            <p:ph type="body" idx="1"/>
          </p:nvPr>
        </p:nvSpPr>
        <p:spPr>
          <a:noFill/>
        </p:spPr>
        <p:txBody>
          <a:bodyPr/>
          <a:lstStyle/>
          <a:p>
            <a:r>
              <a:rPr lang="en-GB" dirty="0">
                <a:latin typeface="Times New Roman" pitchFamily="18" charset="0"/>
              </a:rPr>
              <a:t>Why do we need questions?</a:t>
            </a:r>
          </a:p>
          <a:p>
            <a:endParaRPr lang="en-GB" dirty="0">
              <a:latin typeface="Times New Roman" pitchFamily="18" charset="0"/>
            </a:endParaRPr>
          </a:p>
          <a:p>
            <a:r>
              <a:rPr lang="en-GB" dirty="0">
                <a:latin typeface="Times New Roman" pitchFamily="18" charset="0"/>
              </a:rPr>
              <a:t>In recruitment there is no such thing as magic answers – But we do have magic questions. Questions have a strange quality – You cannot respond to a question without firstly thinking of an answer. Even with the answer ‘I don’t know’ you would still have to think through your knowledge and past experience to come up with that answer.</a:t>
            </a:r>
          </a:p>
          <a:p>
            <a:r>
              <a:rPr lang="en-GB" dirty="0">
                <a:latin typeface="Times New Roman" pitchFamily="18" charset="0"/>
              </a:rPr>
              <a:t>We have been programmed to ask closed questions over a period of time. This leads to limited conversation, and limited information gathering. As information gatherers by trade, we have to re-programme our brains into asking more effective questions in order to promote deeper thought, drill down into hidden needs/wants/issues and to influence our clients and candidates.</a:t>
            </a:r>
          </a:p>
          <a:p>
            <a:r>
              <a:rPr lang="en-GB" dirty="0">
                <a:latin typeface="Times New Roman" pitchFamily="18" charset="0"/>
              </a:rPr>
              <a:t>Clients (and some candidates) may be less receptive and open to talking to you – The right questions can mean the difference between that client or candidate talking to you ... Or not!</a:t>
            </a:r>
          </a:p>
          <a:p>
            <a:endParaRPr lang="en-GB" dirty="0">
              <a:latin typeface="Times New Roman" pitchFamily="18" charset="0"/>
            </a:endParaRPr>
          </a:p>
          <a:p>
            <a:r>
              <a:rPr lang="en-GB" dirty="0">
                <a:latin typeface="Times New Roman" pitchFamily="18" charset="0"/>
              </a:rPr>
              <a:t>Lets take a look at the different types of questions... As we go through these, please make a note of which types of questions you and the other person were mostly using during the exercise...</a:t>
            </a:r>
            <a:endParaRPr lang="en-US" dirty="0">
              <a:latin typeface="Times New Roman" pitchFamily="18" charset="0"/>
            </a:endParaRPr>
          </a:p>
          <a:p>
            <a:endParaRPr lang="en-US" dirty="0">
              <a:latin typeface="Times New Roman" pitchFamily="18" charset="0"/>
            </a:endParaRPr>
          </a:p>
        </p:txBody>
      </p:sp>
      <p:sp>
        <p:nvSpPr>
          <p:cNvPr id="22532" name="Slide Number Placeholder 3"/>
          <p:cNvSpPr>
            <a:spLocks noGrp="1"/>
          </p:cNvSpPr>
          <p:nvPr>
            <p:ph type="sldNum" sz="quarter" idx="4294967295"/>
          </p:nvPr>
        </p:nvSpPr>
        <p:spPr bwMode="auto">
          <a:xfrm>
            <a:off x="3884613" y="9235578"/>
            <a:ext cx="2971800" cy="4861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98A818D-129B-40E9-B15B-E6FF0B69A1CD}" type="slidenum">
              <a:rPr lang="en-US"/>
              <a:pPr/>
              <a:t>10</a:t>
            </a:fld>
            <a:endParaRPr lang="en-US" dirty="0"/>
          </a:p>
        </p:txBody>
      </p:sp>
    </p:spTree>
    <p:extLst>
      <p:ext uri="{BB962C8B-B14F-4D97-AF65-F5344CB8AC3E}">
        <p14:creationId xmlns:p14="http://schemas.microsoft.com/office/powerpoint/2010/main" val="181474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on the members area</a:t>
            </a:r>
          </a:p>
        </p:txBody>
      </p:sp>
      <p:sp>
        <p:nvSpPr>
          <p:cNvPr id="4" name="Slide Number Placeholder 3"/>
          <p:cNvSpPr>
            <a:spLocks noGrp="1"/>
          </p:cNvSpPr>
          <p:nvPr>
            <p:ph type="sldNum" sz="quarter" idx="10"/>
          </p:nvPr>
        </p:nvSpPr>
        <p:spPr/>
        <p:txBody>
          <a:bodyPr/>
          <a:lstStyle/>
          <a:p>
            <a:fld id="{2545811B-718E-4E87-8B91-E61B00B50557}" type="slidenum">
              <a:rPr lang="en-GB" smtClean="0"/>
              <a:t>11</a:t>
            </a:fld>
            <a:endParaRPr lang="en-GB"/>
          </a:p>
        </p:txBody>
      </p:sp>
    </p:spTree>
    <p:extLst>
      <p:ext uri="{BB962C8B-B14F-4D97-AF65-F5344CB8AC3E}">
        <p14:creationId xmlns:p14="http://schemas.microsoft.com/office/powerpoint/2010/main" val="945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7705388" y="-12544425"/>
            <a:ext cx="23610888" cy="13282613"/>
          </a:xfrm>
        </p:spPr>
      </p:sp>
      <p:sp>
        <p:nvSpPr>
          <p:cNvPr id="27651" name="Notes Placeholder 2"/>
          <p:cNvSpPr>
            <a:spLocks noGrp="1"/>
          </p:cNvSpPr>
          <p:nvPr>
            <p:ph type="body" idx="1"/>
          </p:nvPr>
        </p:nvSpPr>
        <p:spPr>
          <a:noFill/>
        </p:spPr>
        <p:txBody>
          <a:bodyPr/>
          <a:lstStyle/>
          <a:p>
            <a:r>
              <a:rPr lang="en-GB" dirty="0">
                <a:latin typeface="Times New Roman" pitchFamily="18" charset="0"/>
              </a:rPr>
              <a:t>Building rapport and creating relationships is a 3 stage process: The recipient needs to – </a:t>
            </a:r>
          </a:p>
          <a:p>
            <a:r>
              <a:rPr lang="en-GB" dirty="0">
                <a:latin typeface="Times New Roman" pitchFamily="18" charset="0"/>
              </a:rPr>
              <a:t>Know you</a:t>
            </a:r>
          </a:p>
          <a:p>
            <a:r>
              <a:rPr lang="en-GB" dirty="0">
                <a:latin typeface="Times New Roman" pitchFamily="18" charset="0"/>
              </a:rPr>
              <a:t>Like you</a:t>
            </a:r>
          </a:p>
          <a:p>
            <a:r>
              <a:rPr lang="en-GB" dirty="0">
                <a:latin typeface="Times New Roman" pitchFamily="18" charset="0"/>
              </a:rPr>
              <a:t>Trust you</a:t>
            </a:r>
          </a:p>
          <a:p>
            <a:endParaRPr lang="en-GB" dirty="0">
              <a:latin typeface="Times New Roman" pitchFamily="18" charset="0"/>
            </a:endParaRPr>
          </a:p>
          <a:p>
            <a:r>
              <a:rPr lang="en-GB" dirty="0">
                <a:latin typeface="Times New Roman" pitchFamily="18" charset="0"/>
              </a:rPr>
              <a:t>The more interesting (shared intelligence), interested (asking questions) and similar to them (matching) you are, the quicker this will happen</a:t>
            </a:r>
          </a:p>
        </p:txBody>
      </p:sp>
    </p:spTree>
    <p:extLst>
      <p:ext uri="{BB962C8B-B14F-4D97-AF65-F5344CB8AC3E}">
        <p14:creationId xmlns:p14="http://schemas.microsoft.com/office/powerpoint/2010/main" val="2986595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E00AB9-70C3-454C-8E3A-2A22A71E968C}" type="slidenum">
              <a:rPr lang="en-GB" smtClean="0"/>
              <a:t>13</a:t>
            </a:fld>
            <a:endParaRPr lang="en-GB"/>
          </a:p>
        </p:txBody>
      </p:sp>
    </p:spTree>
    <p:extLst>
      <p:ext uri="{BB962C8B-B14F-4D97-AF65-F5344CB8AC3E}">
        <p14:creationId xmlns:p14="http://schemas.microsoft.com/office/powerpoint/2010/main" val="3440070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put some examples in the members area</a:t>
            </a:r>
          </a:p>
        </p:txBody>
      </p:sp>
      <p:sp>
        <p:nvSpPr>
          <p:cNvPr id="4" name="Slide Number Placeholder 3"/>
          <p:cNvSpPr>
            <a:spLocks noGrp="1"/>
          </p:cNvSpPr>
          <p:nvPr>
            <p:ph type="sldNum" sz="quarter" idx="10"/>
          </p:nvPr>
        </p:nvSpPr>
        <p:spPr/>
        <p:txBody>
          <a:bodyPr/>
          <a:lstStyle/>
          <a:p>
            <a:fld id="{2545811B-718E-4E87-8B91-E61B00B50557}" type="slidenum">
              <a:rPr lang="en-GB" smtClean="0"/>
              <a:t>16</a:t>
            </a:fld>
            <a:endParaRPr lang="en-GB"/>
          </a:p>
        </p:txBody>
      </p:sp>
    </p:spTree>
    <p:extLst>
      <p:ext uri="{BB962C8B-B14F-4D97-AF65-F5344CB8AC3E}">
        <p14:creationId xmlns:p14="http://schemas.microsoft.com/office/powerpoint/2010/main" val="55239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45811B-718E-4E87-8B91-E61B00B50557}" type="slidenum">
              <a:rPr lang="en-GB" smtClean="0"/>
              <a:t>18</a:t>
            </a:fld>
            <a:endParaRPr lang="en-GB"/>
          </a:p>
        </p:txBody>
      </p:sp>
    </p:spTree>
    <p:extLst>
      <p:ext uri="{BB962C8B-B14F-4D97-AF65-F5344CB8AC3E}">
        <p14:creationId xmlns:p14="http://schemas.microsoft.com/office/powerpoint/2010/main" val="4035303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if they say no – ask why?</a:t>
            </a:r>
          </a:p>
          <a:p>
            <a:r>
              <a:rPr lang="en-GB" dirty="0"/>
              <a:t>What else do I need</a:t>
            </a:r>
            <a:r>
              <a:rPr lang="en-GB" baseline="0" dirty="0"/>
              <a:t> to do?</a:t>
            </a:r>
            <a:endParaRPr lang="en-GB" dirty="0"/>
          </a:p>
        </p:txBody>
      </p:sp>
      <p:sp>
        <p:nvSpPr>
          <p:cNvPr id="4" name="Slide Number Placeholder 3"/>
          <p:cNvSpPr>
            <a:spLocks noGrp="1"/>
          </p:cNvSpPr>
          <p:nvPr>
            <p:ph type="sldNum" sz="quarter" idx="10"/>
          </p:nvPr>
        </p:nvSpPr>
        <p:spPr/>
        <p:txBody>
          <a:bodyPr/>
          <a:lstStyle/>
          <a:p>
            <a:fld id="{2545811B-718E-4E87-8B91-E61B00B50557}" type="slidenum">
              <a:rPr lang="en-GB" smtClean="0"/>
              <a:t>26</a:t>
            </a:fld>
            <a:endParaRPr lang="en-GB"/>
          </a:p>
        </p:txBody>
      </p:sp>
    </p:spTree>
    <p:extLst>
      <p:ext uri="{BB962C8B-B14F-4D97-AF65-F5344CB8AC3E}">
        <p14:creationId xmlns:p14="http://schemas.microsoft.com/office/powerpoint/2010/main" val="3436197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rcRect l="18259" r="18259"/>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1028700"/>
            <a:ext cx="8308358" cy="8229600"/>
          </a:xfrm>
          <a:prstGeom prst="rect">
            <a:avLst/>
          </a:prstGeom>
          <a:solidFill>
            <a:srgbClr val="91B43E"/>
          </a:solidFill>
        </p:spPr>
      </p:sp>
      <p:sp>
        <p:nvSpPr>
          <p:cNvPr id="3" name="TextBox 3"/>
          <p:cNvSpPr txBox="1"/>
          <p:nvPr/>
        </p:nvSpPr>
        <p:spPr>
          <a:xfrm>
            <a:off x="1752600" y="1604069"/>
            <a:ext cx="6525400" cy="7078861"/>
          </a:xfrm>
          <a:prstGeom prst="rect">
            <a:avLst/>
          </a:prstGeom>
        </p:spPr>
        <p:txBody>
          <a:bodyPr lIns="0" tIns="0" rIns="0" bIns="0" rtlCol="0" anchor="t">
            <a:spAutoFit/>
          </a:bodyPr>
          <a:lstStyle/>
          <a:p>
            <a:pPr>
              <a:lnSpc>
                <a:spcPts val="9200"/>
              </a:lnSpc>
            </a:pPr>
            <a:r>
              <a:rPr lang="en-US" sz="8000" dirty="0">
                <a:solidFill>
                  <a:srgbClr val="F1F0F0"/>
                </a:solidFill>
                <a:latin typeface="Amaranth"/>
              </a:rPr>
              <a:t>Module 3</a:t>
            </a:r>
          </a:p>
          <a:p>
            <a:pPr>
              <a:lnSpc>
                <a:spcPts val="9200"/>
              </a:lnSpc>
            </a:pPr>
            <a:endParaRPr lang="en-US" sz="8000" dirty="0">
              <a:solidFill>
                <a:srgbClr val="F1F0F0"/>
              </a:solidFill>
              <a:latin typeface="Amaranth"/>
            </a:endParaRPr>
          </a:p>
          <a:p>
            <a:pPr>
              <a:lnSpc>
                <a:spcPts val="9200"/>
              </a:lnSpc>
            </a:pPr>
            <a:r>
              <a:rPr lang="en-US" sz="8000" dirty="0">
                <a:solidFill>
                  <a:srgbClr val="F1F0F0"/>
                </a:solidFill>
                <a:latin typeface="Amaranth"/>
              </a:rPr>
              <a:t>How to make your BD calls count!</a:t>
            </a:r>
          </a:p>
          <a:p>
            <a:pPr>
              <a:lnSpc>
                <a:spcPts val="9200"/>
              </a:lnSpc>
            </a:pPr>
            <a:r>
              <a:rPr lang="en-US" sz="3600" dirty="0">
                <a:solidFill>
                  <a:srgbClr val="F1F0F0"/>
                </a:solidFill>
                <a:latin typeface="Amaranth"/>
              </a:rPr>
              <a:t>Oct 2020</a:t>
            </a:r>
          </a:p>
        </p:txBody>
      </p:sp>
      <p:pic>
        <p:nvPicPr>
          <p:cNvPr id="4" name="Picture 4"/>
          <p:cNvPicPr>
            <a:picLocks noChangeAspect="1"/>
          </p:cNvPicPr>
          <p:nvPr/>
        </p:nvPicPr>
        <p:blipFill>
          <a:blip r:embed="rId4"/>
          <a:srcRect/>
          <a:stretch>
            <a:fillRect/>
          </a:stretch>
        </p:blipFill>
        <p:spPr>
          <a:xfrm>
            <a:off x="16091394" y="214935"/>
            <a:ext cx="1627531" cy="16275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p:cNvPicPr>
          <p:nvPr/>
        </p:nvPicPr>
        <p:blipFill>
          <a:blip r:embed="rId3"/>
          <a:srcRect/>
          <a:stretch>
            <a:fillRect/>
          </a:stretch>
        </p:blipFill>
        <p:spPr>
          <a:xfrm>
            <a:off x="-704850" y="-266700"/>
            <a:ext cx="8839200" cy="8431602"/>
          </a:xfrm>
          <a:prstGeom prst="rect">
            <a:avLst/>
          </a:prstGeom>
        </p:spPr>
      </p:pic>
      <p:sp>
        <p:nvSpPr>
          <p:cNvPr id="8194" name="Title 1"/>
          <p:cNvSpPr>
            <a:spLocks noGrp="1"/>
          </p:cNvSpPr>
          <p:nvPr>
            <p:ph type="title"/>
          </p:nvPr>
        </p:nvSpPr>
        <p:spPr>
          <a:xfrm>
            <a:off x="1257299" y="4787660"/>
            <a:ext cx="4914902" cy="4542077"/>
          </a:xfrm>
        </p:spPr>
        <p:txBody>
          <a:bodyPr>
            <a:normAutofit/>
          </a:bodyPr>
          <a:lstStyle/>
          <a:p>
            <a:r>
              <a:rPr lang="en-GB" sz="5400" b="1" dirty="0"/>
              <a:t>Why do we ask questions?</a:t>
            </a:r>
            <a:endParaRPr lang="en-US" sz="5400" b="1" dirty="0"/>
          </a:p>
        </p:txBody>
      </p:sp>
      <p:graphicFrame>
        <p:nvGraphicFramePr>
          <p:cNvPr id="4" name="Content Placeholder 3"/>
          <p:cNvGraphicFramePr>
            <a:graphicFrameLocks noGrp="1"/>
          </p:cNvGraphicFramePr>
          <p:nvPr>
            <p:ph idx="1"/>
          </p:nvPr>
        </p:nvGraphicFramePr>
        <p:xfrm>
          <a:off x="8958510" y="608164"/>
          <a:ext cx="8264016" cy="75567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5"/>
          <p:cNvPicPr>
            <a:picLocks noChangeAspect="1"/>
          </p:cNvPicPr>
          <p:nvPr/>
        </p:nvPicPr>
        <p:blipFill>
          <a:blip r:embed="rId3"/>
          <a:srcRect/>
          <a:stretch>
            <a:fillRect/>
          </a:stretch>
        </p:blipFill>
        <p:spPr>
          <a:xfrm>
            <a:off x="16261505" y="8659469"/>
            <a:ext cx="1627531" cy="1627531"/>
          </a:xfrm>
          <a:prstGeom prst="rect">
            <a:avLst/>
          </a:prstGeom>
        </p:spPr>
      </p:pic>
    </p:spTree>
    <p:extLst>
      <p:ext uri="{BB962C8B-B14F-4D97-AF65-F5344CB8AC3E}">
        <p14:creationId xmlns:p14="http://schemas.microsoft.com/office/powerpoint/2010/main" val="353967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p:nvPr/>
        </p:nvSpPr>
        <p:spPr>
          <a:xfrm>
            <a:off x="8153400" y="0"/>
            <a:ext cx="7924800" cy="10287000"/>
          </a:xfrm>
          <a:prstGeom prst="rect">
            <a:avLst/>
          </a:prstGeom>
          <a:solidFill>
            <a:srgbClr val="91B43E"/>
          </a:solidFill>
        </p:spPr>
      </p:sp>
      <p:sp>
        <p:nvSpPr>
          <p:cNvPr id="4" name="TextBox 4"/>
          <p:cNvSpPr txBox="1"/>
          <p:nvPr/>
        </p:nvSpPr>
        <p:spPr>
          <a:xfrm>
            <a:off x="8775862" y="1480805"/>
            <a:ext cx="7388966" cy="6955750"/>
          </a:xfrm>
          <a:prstGeom prst="rect">
            <a:avLst/>
          </a:prstGeom>
        </p:spPr>
        <p:txBody>
          <a:bodyPr lIns="0" tIns="0" rIns="0" bIns="0" rtlCol="0" anchor="t">
            <a:spAutoFit/>
          </a:bodyPr>
          <a:lstStyle/>
          <a:p>
            <a:pPr marL="514376" indent="-514376">
              <a:buAutoNum type="arabicParenR"/>
            </a:pPr>
            <a:r>
              <a:rPr lang="en-GB" sz="2800" dirty="0">
                <a:latin typeface="Amaranth"/>
                <a:cs typeface="Amaranth"/>
              </a:rPr>
              <a:t>Information gather</a:t>
            </a:r>
          </a:p>
          <a:p>
            <a:pPr marL="514376" indent="-514376">
              <a:buAutoNum type="arabicParenR"/>
            </a:pPr>
            <a:endParaRPr lang="en-GB" sz="2800" dirty="0">
              <a:latin typeface="Amaranth"/>
              <a:cs typeface="Amaranth"/>
            </a:endParaRPr>
          </a:p>
          <a:p>
            <a:pPr marL="514376" indent="-514376">
              <a:buAutoNum type="arabicParenR"/>
            </a:pPr>
            <a:r>
              <a:rPr lang="en-GB" sz="2800" dirty="0">
                <a:latin typeface="Amaranth"/>
                <a:cs typeface="Amaranth"/>
              </a:rPr>
              <a:t>Establish needs</a:t>
            </a:r>
          </a:p>
          <a:p>
            <a:pPr marL="514376" indent="-514376">
              <a:buAutoNum type="arabicParenR"/>
            </a:pPr>
            <a:endParaRPr lang="en-GB" sz="2800" dirty="0">
              <a:latin typeface="Amaranth"/>
              <a:cs typeface="Amaranth"/>
            </a:endParaRPr>
          </a:p>
          <a:p>
            <a:pPr marL="514376" indent="-514376">
              <a:buAutoNum type="arabicParenR"/>
            </a:pPr>
            <a:r>
              <a:rPr lang="en-GB" sz="2800" dirty="0">
                <a:latin typeface="Amaranth"/>
                <a:cs typeface="Amaranth"/>
              </a:rPr>
              <a:t>Confirm needs</a:t>
            </a:r>
          </a:p>
          <a:p>
            <a:pPr marL="514350" indent="-514350">
              <a:buAutoNum type="arabicParenR"/>
            </a:pPr>
            <a:endParaRPr lang="en-GB" sz="2800" dirty="0">
              <a:latin typeface="Amaranth"/>
              <a:cs typeface="Amaranth"/>
            </a:endParaRPr>
          </a:p>
          <a:p>
            <a:pPr marL="514350" indent="-514350">
              <a:buAutoNum type="arabicParenR"/>
            </a:pPr>
            <a:r>
              <a:rPr lang="en-GB" sz="2800" dirty="0">
                <a:latin typeface="Amaranth"/>
                <a:cs typeface="Amaranth"/>
              </a:rPr>
              <a:t>Business decision</a:t>
            </a:r>
          </a:p>
          <a:p>
            <a:pPr marL="514350" indent="-514350">
              <a:buAutoNum type="arabicParenR"/>
            </a:pPr>
            <a:endParaRPr lang="en-GB" sz="2800" dirty="0">
              <a:latin typeface="Amaranth"/>
              <a:cs typeface="Amaranth"/>
            </a:endParaRPr>
          </a:p>
          <a:p>
            <a:pPr marL="514350" indent="-514350">
              <a:buAutoNum type="arabicParenR"/>
            </a:pPr>
            <a:r>
              <a:rPr lang="en-GB" sz="2800" dirty="0">
                <a:latin typeface="Amaranth"/>
                <a:cs typeface="Amaranth"/>
              </a:rPr>
              <a:t>Match needs</a:t>
            </a:r>
          </a:p>
          <a:p>
            <a:pPr marL="514350" indent="-514350">
              <a:buAutoNum type="arabicParenR"/>
            </a:pPr>
            <a:endParaRPr lang="en-GB" sz="2800" dirty="0">
              <a:latin typeface="Amaranth"/>
              <a:cs typeface="Amaranth"/>
            </a:endParaRPr>
          </a:p>
          <a:p>
            <a:pPr marL="514350" indent="-514350">
              <a:buAutoNum type="arabicParenR"/>
            </a:pPr>
            <a:r>
              <a:rPr lang="en-GB" sz="2800" dirty="0">
                <a:latin typeface="Amaranth"/>
                <a:cs typeface="Amaranth"/>
              </a:rPr>
              <a:t>Sell the benefits</a:t>
            </a:r>
          </a:p>
          <a:p>
            <a:pPr marL="514350" indent="-514350">
              <a:buAutoNum type="arabicParenR"/>
            </a:pPr>
            <a:endParaRPr lang="en-GB" sz="2800" dirty="0">
              <a:latin typeface="Amaranth"/>
              <a:cs typeface="Amaranth"/>
            </a:endParaRPr>
          </a:p>
          <a:p>
            <a:pPr marL="514350" indent="-514350">
              <a:buAutoNum type="arabicParenR"/>
            </a:pPr>
            <a:r>
              <a:rPr lang="en-GB" sz="2800" dirty="0">
                <a:latin typeface="Amaranth"/>
                <a:cs typeface="Amaranth"/>
              </a:rPr>
              <a:t>Anything else?</a:t>
            </a:r>
          </a:p>
          <a:p>
            <a:pPr marL="514350" indent="-514350">
              <a:buAutoNum type="arabicParenR"/>
            </a:pPr>
            <a:endParaRPr lang="en-GB" sz="2800" dirty="0">
              <a:solidFill>
                <a:srgbClr val="000000"/>
              </a:solidFill>
              <a:latin typeface="Amaranth"/>
            </a:endParaRPr>
          </a:p>
          <a:p>
            <a:pPr marL="514350" indent="-514350">
              <a:buAutoNum type="arabicParenR"/>
            </a:pPr>
            <a:r>
              <a:rPr lang="en-GB" sz="2800" dirty="0">
                <a:solidFill>
                  <a:srgbClr val="000000"/>
                </a:solidFill>
                <a:latin typeface="Amaranth"/>
              </a:rPr>
              <a:t>Close</a:t>
            </a:r>
          </a:p>
          <a:p>
            <a:pPr marL="514350" indent="-514350">
              <a:buAutoNum type="arabicParenR"/>
            </a:pPr>
            <a:endParaRPr lang="en-US" sz="3200" dirty="0">
              <a:solidFill>
                <a:srgbClr val="000000"/>
              </a:solidFill>
              <a:latin typeface="Amaranth"/>
            </a:endParaRPr>
          </a:p>
        </p:txBody>
      </p:sp>
      <p:sp>
        <p:nvSpPr>
          <p:cNvPr id="7" name="TextBox 7"/>
          <p:cNvSpPr txBox="1"/>
          <p:nvPr/>
        </p:nvSpPr>
        <p:spPr>
          <a:xfrm>
            <a:off x="914400" y="1104902"/>
            <a:ext cx="6388455" cy="1590179"/>
          </a:xfrm>
          <a:prstGeom prst="rect">
            <a:avLst/>
          </a:prstGeom>
        </p:spPr>
        <p:txBody>
          <a:bodyPr lIns="0" tIns="0" rIns="0" bIns="0" rtlCol="0" anchor="t">
            <a:spAutoFit/>
          </a:bodyPr>
          <a:lstStyle/>
          <a:p>
            <a:pPr>
              <a:lnSpc>
                <a:spcPts val="6161"/>
              </a:lnSpc>
            </a:pPr>
            <a:r>
              <a:rPr lang="en-US" sz="5601" dirty="0">
                <a:latin typeface="Amaranth"/>
              </a:rPr>
              <a:t>THE SALES STRUCTURE</a:t>
            </a:r>
          </a:p>
        </p:txBody>
      </p:sp>
      <p:pic>
        <p:nvPicPr>
          <p:cNvPr id="1026" name="Picture 2" descr="Image result for sales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248" y="4187629"/>
            <a:ext cx="6626760" cy="4410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p:cNvPicPr>
          <p:nvPr/>
        </p:nvPicPr>
        <p:blipFill>
          <a:blip r:embed="rId4"/>
          <a:srcRect/>
          <a:stretch>
            <a:fillRect/>
          </a:stretch>
        </p:blipFill>
        <p:spPr>
          <a:xfrm>
            <a:off x="16261505" y="8659469"/>
            <a:ext cx="1627531" cy="1627531"/>
          </a:xfrm>
          <a:prstGeom prst="rect">
            <a:avLst/>
          </a:prstGeom>
        </p:spPr>
      </p:pic>
    </p:spTree>
    <p:extLst>
      <p:ext uri="{BB962C8B-B14F-4D97-AF65-F5344CB8AC3E}">
        <p14:creationId xmlns:p14="http://schemas.microsoft.com/office/powerpoint/2010/main" val="60382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fade">
                                      <p:cBhvr>
                                        <p:cTn id="37" dur="500"/>
                                        <p:tgtEl>
                                          <p:spTgt spid="4">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2" end="12"/>
                                            </p:txEl>
                                          </p:spTgt>
                                        </p:tgtEl>
                                        <p:attrNameLst>
                                          <p:attrName>style.visibility</p:attrName>
                                        </p:attrNameLst>
                                      </p:cBhvr>
                                      <p:to>
                                        <p:strVal val="visible"/>
                                      </p:to>
                                    </p:set>
                                    <p:animEffect transition="in" filter="fade">
                                      <p:cBhvr>
                                        <p:cTn id="42" dur="500"/>
                                        <p:tgtEl>
                                          <p:spTgt spid="4">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14" end="14"/>
                                            </p:txEl>
                                          </p:spTgt>
                                        </p:tgtEl>
                                        <p:attrNameLst>
                                          <p:attrName>style.visibility</p:attrName>
                                        </p:attrNameLst>
                                      </p:cBhvr>
                                      <p:to>
                                        <p:strVal val="visible"/>
                                      </p:to>
                                    </p:set>
                                    <p:animEffect transition="in" filter="fade">
                                      <p:cBhvr>
                                        <p:cTn id="47"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p:nvPr/>
        </p:nvSpPr>
        <p:spPr>
          <a:xfrm>
            <a:off x="12192000" y="419100"/>
            <a:ext cx="5780850" cy="9601200"/>
          </a:xfrm>
          <a:prstGeom prst="rect">
            <a:avLst/>
          </a:prstGeom>
          <a:solidFill>
            <a:srgbClr val="91B43E"/>
          </a:solidFill>
        </p:spPr>
      </p:sp>
      <p:sp>
        <p:nvSpPr>
          <p:cNvPr id="13314" name="Title 1"/>
          <p:cNvSpPr>
            <a:spLocks noGrp="1"/>
          </p:cNvSpPr>
          <p:nvPr>
            <p:ph type="title"/>
          </p:nvPr>
        </p:nvSpPr>
        <p:spPr>
          <a:xfrm>
            <a:off x="1257299" y="156336"/>
            <a:ext cx="15773400" cy="1700540"/>
          </a:xfrm>
        </p:spPr>
        <p:txBody>
          <a:bodyPr>
            <a:normAutofit/>
          </a:bodyPr>
          <a:lstStyle/>
          <a:p>
            <a:pPr algn="ctr"/>
            <a:r>
              <a:rPr lang="en-GB" sz="5400" dirty="0">
                <a:latin typeface="Amaranth Bold" panose="020B0604020202020204" charset="0"/>
              </a:rPr>
              <a:t>Building Conversations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489009"/>
              </p:ext>
            </p:extLst>
          </p:nvPr>
        </p:nvGraphicFramePr>
        <p:xfrm>
          <a:off x="1447800" y="2295039"/>
          <a:ext cx="15963900" cy="7550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5"/>
          <p:cNvPicPr>
            <a:picLocks noChangeAspect="1"/>
          </p:cNvPicPr>
          <p:nvPr/>
        </p:nvPicPr>
        <p:blipFill>
          <a:blip r:embed="rId8"/>
          <a:srcRect/>
          <a:stretch>
            <a:fillRect/>
          </a:stretch>
        </p:blipFill>
        <p:spPr>
          <a:xfrm>
            <a:off x="443534" y="330652"/>
            <a:ext cx="1627531" cy="1627531"/>
          </a:xfrm>
          <a:prstGeom prst="rect">
            <a:avLst/>
          </a:prstGeom>
        </p:spPr>
      </p:pic>
    </p:spTree>
    <p:extLst>
      <p:ext uri="{BB962C8B-B14F-4D97-AF65-F5344CB8AC3E}">
        <p14:creationId xmlns:p14="http://schemas.microsoft.com/office/powerpoint/2010/main" val="325528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p:nvPr/>
        </p:nvSpPr>
        <p:spPr>
          <a:xfrm>
            <a:off x="279452" y="342900"/>
            <a:ext cx="7239000" cy="9677400"/>
          </a:xfrm>
          <a:prstGeom prst="rect">
            <a:avLst/>
          </a:prstGeom>
          <a:solidFill>
            <a:srgbClr val="91B43E"/>
          </a:solidFill>
        </p:spPr>
      </p:sp>
      <p:sp>
        <p:nvSpPr>
          <p:cNvPr id="2" name="Title 1"/>
          <p:cNvSpPr>
            <a:spLocks noGrp="1"/>
          </p:cNvSpPr>
          <p:nvPr>
            <p:ph type="title"/>
          </p:nvPr>
        </p:nvSpPr>
        <p:spPr>
          <a:xfrm>
            <a:off x="1143002" y="1204988"/>
            <a:ext cx="7971804" cy="1988345"/>
          </a:xfrm>
        </p:spPr>
        <p:txBody>
          <a:bodyPr>
            <a:normAutofit fontScale="90000"/>
          </a:bodyPr>
          <a:lstStyle/>
          <a:p>
            <a:pPr algn="ctr"/>
            <a:br>
              <a:rPr lang="en-US" sz="2100" b="1" dirty="0">
                <a:latin typeface="Amaranth" panose="020B0604020202020204" charset="0"/>
              </a:rPr>
            </a:br>
            <a:r>
              <a:rPr lang="en-US" sz="3600" b="1" dirty="0">
                <a:latin typeface="Amaranth" panose="020B0604020202020204" charset="0"/>
              </a:rPr>
              <a:t>Setting multiple approach objectives – What to do if they say no</a:t>
            </a:r>
            <a:br>
              <a:rPr lang="en-US" sz="3600" b="1" dirty="0">
                <a:latin typeface="Amaranth" panose="020B0604020202020204" charset="0"/>
              </a:rPr>
            </a:br>
            <a:br>
              <a:rPr lang="en-GB" sz="3600" dirty="0"/>
            </a:br>
            <a:endParaRPr lang="en-GB" sz="2100" dirty="0"/>
          </a:p>
        </p:txBody>
      </p:sp>
      <p:sp>
        <p:nvSpPr>
          <p:cNvPr id="6" name="Content Placeholder 5"/>
          <p:cNvSpPr>
            <a:spLocks noGrp="1"/>
          </p:cNvSpPr>
          <p:nvPr>
            <p:ph idx="1"/>
          </p:nvPr>
        </p:nvSpPr>
        <p:spPr>
          <a:xfrm>
            <a:off x="1143001" y="3418527"/>
            <a:ext cx="7971815" cy="5063880"/>
          </a:xfrm>
        </p:spPr>
        <p:txBody>
          <a:bodyPr anchor="t">
            <a:normAutofit lnSpcReduction="10000"/>
          </a:bodyPr>
          <a:lstStyle/>
          <a:p>
            <a:endParaRPr lang="en-GB" sz="2250" dirty="0">
              <a:latin typeface="Amaranth" panose="020B0604020202020204" charset="0"/>
            </a:endParaRPr>
          </a:p>
          <a:p>
            <a:r>
              <a:rPr lang="en-GB" sz="2250" dirty="0">
                <a:latin typeface="Amaranth" panose="020B0604020202020204" charset="0"/>
              </a:rPr>
              <a:t>Have your information gathering questions prepared </a:t>
            </a:r>
          </a:p>
          <a:p>
            <a:r>
              <a:rPr lang="en-GB" sz="2250" dirty="0">
                <a:latin typeface="Amaranth" panose="020B0604020202020204" charset="0"/>
              </a:rPr>
              <a:t>Imagine what you want – i.e. live roles, is inside this rock.</a:t>
            </a:r>
          </a:p>
          <a:p>
            <a:pPr marL="0" indent="0">
              <a:buNone/>
            </a:pPr>
            <a:endParaRPr lang="en-GB" sz="2250" dirty="0">
              <a:latin typeface="Amaranth" panose="020B0604020202020204" charset="0"/>
            </a:endParaRPr>
          </a:p>
          <a:p>
            <a:pPr marL="0" indent="0">
              <a:buNone/>
            </a:pPr>
            <a:r>
              <a:rPr lang="en-GB" sz="2250" dirty="0">
                <a:latin typeface="Amaranth" panose="020B0604020202020204" charset="0"/>
              </a:rPr>
              <a:t>You need to chip away at it </a:t>
            </a:r>
          </a:p>
          <a:p>
            <a:pPr marL="0" indent="0">
              <a:buNone/>
            </a:pPr>
            <a:endParaRPr lang="en-GB" sz="2250" dirty="0">
              <a:latin typeface="Amaranth" panose="020B0604020202020204" charset="0"/>
            </a:endParaRPr>
          </a:p>
          <a:p>
            <a:r>
              <a:rPr lang="en-GB" sz="2250" dirty="0">
                <a:latin typeface="Amaranth" panose="020B0604020202020204" charset="0"/>
              </a:rPr>
              <a:t>What questions will you</a:t>
            </a:r>
          </a:p>
          <a:p>
            <a:pPr marL="0" indent="0">
              <a:buNone/>
            </a:pPr>
            <a:r>
              <a:rPr lang="en-GB" sz="2250" dirty="0">
                <a:latin typeface="Amaranth" panose="020B0604020202020204" charset="0"/>
              </a:rPr>
              <a:t>need to chip your way through to the centre?</a:t>
            </a:r>
          </a:p>
          <a:p>
            <a:pPr marL="0" indent="0">
              <a:buNone/>
            </a:pPr>
            <a:endParaRPr lang="en-GB" sz="2250" dirty="0">
              <a:latin typeface="Amaranth" panose="020B0604020202020204" charset="0"/>
            </a:endParaRPr>
          </a:p>
          <a:p>
            <a:pPr marL="0" indent="0">
              <a:buNone/>
            </a:pPr>
            <a:r>
              <a:rPr lang="en-GB" sz="2250" dirty="0">
                <a:latin typeface="Amaranth" panose="020B0604020202020204" charset="0"/>
              </a:rPr>
              <a:t>You can ask about – them, their role, the business,</a:t>
            </a:r>
          </a:p>
          <a:p>
            <a:pPr marL="0" indent="0">
              <a:buNone/>
            </a:pPr>
            <a:r>
              <a:rPr lang="en-GB" sz="2250" dirty="0">
                <a:latin typeface="Amaranth" panose="020B0604020202020204" charset="0"/>
              </a:rPr>
              <a:t> recruitment, agency usage, skills they need….</a:t>
            </a:r>
          </a:p>
          <a:p>
            <a:pPr marL="0" indent="0">
              <a:buNone/>
            </a:pPr>
            <a:endParaRPr lang="en-GB" sz="2250" dirty="0">
              <a:latin typeface="Amaranth" panose="020B0604020202020204" charset="0"/>
            </a:endParaRPr>
          </a:p>
          <a:p>
            <a:pPr marL="0" indent="0">
              <a:buNone/>
            </a:pPr>
            <a:r>
              <a:rPr lang="en-GB" sz="2250" dirty="0">
                <a:latin typeface="Amaranth" panose="020B0604020202020204" charset="0"/>
              </a:rPr>
              <a:t>If they say no – where will you go next?</a:t>
            </a:r>
          </a:p>
        </p:txBody>
      </p:sp>
      <p:pic>
        <p:nvPicPr>
          <p:cNvPr id="1026" name="Picture 2" descr="Image result for image of a rock"/>
          <p:cNvPicPr>
            <a:picLocks noChangeAspect="1" noChangeArrowheads="1"/>
          </p:cNvPicPr>
          <p:nvPr/>
        </p:nvPicPr>
        <p:blipFill rotWithShape="1">
          <a:blip r:embed="rId3">
            <a:extLst>
              <a:ext uri="{28A0092B-C50C-407E-A947-70E740481C1C}">
                <a14:useLocalDpi xmlns:a14="http://schemas.microsoft.com/office/drawing/2010/main" val="0"/>
              </a:ext>
            </a:extLst>
          </a:blip>
          <a:srcRect r="23354" b="-1"/>
          <a:stretch/>
        </p:blipFill>
        <p:spPr bwMode="auto">
          <a:xfrm>
            <a:off x="10125212" y="-3"/>
            <a:ext cx="8162789" cy="848241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8528858" y="4688378"/>
            <a:ext cx="3084023" cy="27982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pic>
        <p:nvPicPr>
          <p:cNvPr id="9" name="Picture 5"/>
          <p:cNvPicPr>
            <a:picLocks noChangeAspect="1"/>
          </p:cNvPicPr>
          <p:nvPr/>
        </p:nvPicPr>
        <p:blipFill>
          <a:blip r:embed="rId4"/>
          <a:srcRect/>
          <a:stretch>
            <a:fillRect/>
          </a:stretch>
        </p:blipFill>
        <p:spPr>
          <a:xfrm>
            <a:off x="16261505" y="8659469"/>
            <a:ext cx="1627531" cy="1627531"/>
          </a:xfrm>
          <a:prstGeom prst="rect">
            <a:avLst/>
          </a:prstGeom>
        </p:spPr>
      </p:pic>
    </p:spTree>
    <p:extLst>
      <p:ext uri="{BB962C8B-B14F-4D97-AF65-F5344CB8AC3E}">
        <p14:creationId xmlns:p14="http://schemas.microsoft.com/office/powerpoint/2010/main" val="297458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additive="base">
                                        <p:cTn id="18"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 calcmode="lin" valueType="num">
                                      <p:cBhvr additive="base">
                                        <p:cTn id="24"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 calcmode="lin" valueType="num">
                                      <p:cBhvr additive="base">
                                        <p:cTn id="30"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 calcmode="lin" valueType="num">
                                      <p:cBhvr additive="base">
                                        <p:cTn id="36"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 calcmode="lin" valueType="num">
                                      <p:cBhvr additive="base">
                                        <p:cTn id="42"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
                                            <p:txEl>
                                              <p:pRg st="10" end="10"/>
                                            </p:txEl>
                                          </p:spTgt>
                                        </p:tgtEl>
                                        <p:attrNameLst>
                                          <p:attrName>style.visibility</p:attrName>
                                        </p:attrNameLst>
                                      </p:cBhvr>
                                      <p:to>
                                        <p:strVal val="visible"/>
                                      </p:to>
                                    </p:set>
                                    <p:anim calcmode="lin" valueType="num">
                                      <p:cBhvr additive="base">
                                        <p:cTn id="48"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6">
                                            <p:txEl>
                                              <p:pRg st="12" end="12"/>
                                            </p:txEl>
                                          </p:spTgt>
                                        </p:tgtEl>
                                        <p:attrNameLst>
                                          <p:attrName>style.visibility</p:attrName>
                                        </p:attrNameLst>
                                      </p:cBhvr>
                                      <p:to>
                                        <p:strVal val="visible"/>
                                      </p:to>
                                    </p:set>
                                    <p:anim calcmode="lin" valueType="num">
                                      <p:cBhvr additive="base">
                                        <p:cTn id="54"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p:cNvPicPr>
          <p:nvPr/>
        </p:nvPicPr>
        <p:blipFill>
          <a:blip r:embed="rId2"/>
          <a:srcRect/>
          <a:stretch>
            <a:fillRect/>
          </a:stretch>
        </p:blipFill>
        <p:spPr>
          <a:xfrm>
            <a:off x="-557892" y="3536618"/>
            <a:ext cx="7127967" cy="7127967"/>
          </a:xfrm>
          <a:prstGeom prst="rect">
            <a:avLst/>
          </a:prstGeom>
        </p:spPr>
      </p:pic>
      <p:sp>
        <p:nvSpPr>
          <p:cNvPr id="2" name="Title 1">
            <a:extLst>
              <a:ext uri="{FF2B5EF4-FFF2-40B4-BE49-F238E27FC236}">
                <a16:creationId xmlns:a16="http://schemas.microsoft.com/office/drawing/2014/main" id="{8C4BE2A5-E290-42B8-92A3-7542A716C730}"/>
              </a:ext>
            </a:extLst>
          </p:cNvPr>
          <p:cNvSpPr>
            <a:spLocks noGrp="1"/>
          </p:cNvSpPr>
          <p:nvPr>
            <p:ph type="title"/>
          </p:nvPr>
        </p:nvSpPr>
        <p:spPr>
          <a:xfrm>
            <a:off x="1981200" y="1104900"/>
            <a:ext cx="4117250" cy="3173522"/>
          </a:xfrm>
        </p:spPr>
        <p:txBody>
          <a:bodyPr vert="horz" lIns="102870" tIns="51435" rIns="102870" bIns="51435" rtlCol="0" anchor="ctr">
            <a:normAutofit/>
          </a:bodyPr>
          <a:lstStyle/>
          <a:p>
            <a:r>
              <a:rPr lang="en-US" sz="4500" dirty="0">
                <a:latin typeface="Amaranth Bold" panose="020B0604020202020204" charset="0"/>
              </a:rPr>
              <a:t>Always start with the end in mind</a:t>
            </a:r>
          </a:p>
        </p:txBody>
      </p:sp>
      <p:graphicFrame>
        <p:nvGraphicFramePr>
          <p:cNvPr id="3" name="Diagram 2">
            <a:extLst>
              <a:ext uri="{FF2B5EF4-FFF2-40B4-BE49-F238E27FC236}">
                <a16:creationId xmlns:a16="http://schemas.microsoft.com/office/drawing/2014/main" id="{C39FB2D6-4EDB-4B1D-88B8-DD1083BE2DCE}"/>
              </a:ext>
            </a:extLst>
          </p:cNvPr>
          <p:cNvGraphicFramePr/>
          <p:nvPr/>
        </p:nvGraphicFramePr>
        <p:xfrm>
          <a:off x="7847858" y="1969412"/>
          <a:ext cx="7045715" cy="63481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2"/>
          <a:srcRect/>
          <a:stretch>
            <a:fillRect/>
          </a:stretch>
        </p:blipFill>
        <p:spPr>
          <a:xfrm>
            <a:off x="16261505" y="8659469"/>
            <a:ext cx="1627531" cy="1627531"/>
          </a:xfrm>
          <a:prstGeom prst="rect">
            <a:avLst/>
          </a:prstGeom>
        </p:spPr>
      </p:pic>
    </p:spTree>
    <p:extLst>
      <p:ext uri="{BB962C8B-B14F-4D97-AF65-F5344CB8AC3E}">
        <p14:creationId xmlns:p14="http://schemas.microsoft.com/office/powerpoint/2010/main" val="17017491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AABB4724-7582-473D-806A-09FB96837F2B}"/>
                                            </p:graphicEl>
                                          </p:spTgt>
                                        </p:tgtEl>
                                        <p:attrNameLst>
                                          <p:attrName>style.visibility</p:attrName>
                                        </p:attrNameLst>
                                      </p:cBhvr>
                                      <p:to>
                                        <p:strVal val="visible"/>
                                      </p:to>
                                    </p:set>
                                    <p:animEffect transition="in" filter="fade">
                                      <p:cBhvr>
                                        <p:cTn id="12" dur="500"/>
                                        <p:tgtEl>
                                          <p:spTgt spid="3">
                                            <p:graphicEl>
                                              <a:dgm id="{AABB4724-7582-473D-806A-09FB96837F2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CDF9A39F-07A2-483E-8A5E-062D699732A3}"/>
                                            </p:graphicEl>
                                          </p:spTgt>
                                        </p:tgtEl>
                                        <p:attrNameLst>
                                          <p:attrName>style.visibility</p:attrName>
                                        </p:attrNameLst>
                                      </p:cBhvr>
                                      <p:to>
                                        <p:strVal val="visible"/>
                                      </p:to>
                                    </p:set>
                                    <p:animEffect transition="in" filter="fade">
                                      <p:cBhvr>
                                        <p:cTn id="17" dur="500"/>
                                        <p:tgtEl>
                                          <p:spTgt spid="3">
                                            <p:graphicEl>
                                              <a:dgm id="{CDF9A39F-07A2-483E-8A5E-062D699732A3}"/>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graphicEl>
                                              <a:dgm id="{318D17AE-C6B0-46EF-B897-D00F46374910}"/>
                                            </p:graphicEl>
                                          </p:spTgt>
                                        </p:tgtEl>
                                        <p:attrNameLst>
                                          <p:attrName>style.visibility</p:attrName>
                                        </p:attrNameLst>
                                      </p:cBhvr>
                                      <p:to>
                                        <p:strVal val="visible"/>
                                      </p:to>
                                    </p:set>
                                    <p:animEffect transition="in" filter="fade">
                                      <p:cBhvr>
                                        <p:cTn id="20" dur="500"/>
                                        <p:tgtEl>
                                          <p:spTgt spid="3">
                                            <p:graphicEl>
                                              <a:dgm id="{318D17AE-C6B0-46EF-B897-D00F46374910}"/>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graphicEl>
                                              <a:dgm id="{B97DAC95-E4A4-4BA9-8700-F0580D6E6333}"/>
                                            </p:graphicEl>
                                          </p:spTgt>
                                        </p:tgtEl>
                                        <p:attrNameLst>
                                          <p:attrName>style.visibility</p:attrName>
                                        </p:attrNameLst>
                                      </p:cBhvr>
                                      <p:to>
                                        <p:strVal val="visible"/>
                                      </p:to>
                                    </p:set>
                                    <p:animEffect transition="in" filter="fade">
                                      <p:cBhvr>
                                        <p:cTn id="25" dur="500"/>
                                        <p:tgtEl>
                                          <p:spTgt spid="3">
                                            <p:graphicEl>
                                              <a:dgm id="{B97DAC95-E4A4-4BA9-8700-F0580D6E6333}"/>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graphicEl>
                                              <a:dgm id="{D9803E29-E1C3-4F2B-9E0C-1C9A780DA4A2}"/>
                                            </p:graphicEl>
                                          </p:spTgt>
                                        </p:tgtEl>
                                        <p:attrNameLst>
                                          <p:attrName>style.visibility</p:attrName>
                                        </p:attrNameLst>
                                      </p:cBhvr>
                                      <p:to>
                                        <p:strVal val="visible"/>
                                      </p:to>
                                    </p:set>
                                    <p:animEffect transition="in" filter="fade">
                                      <p:cBhvr>
                                        <p:cTn id="28" dur="500"/>
                                        <p:tgtEl>
                                          <p:spTgt spid="3">
                                            <p:graphicEl>
                                              <a:dgm id="{D9803E29-E1C3-4F2B-9E0C-1C9A780DA4A2}"/>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graphicEl>
                                              <a:dgm id="{A9EF9D0D-9C09-420F-B225-3D97A8817345}"/>
                                            </p:graphicEl>
                                          </p:spTgt>
                                        </p:tgtEl>
                                        <p:attrNameLst>
                                          <p:attrName>style.visibility</p:attrName>
                                        </p:attrNameLst>
                                      </p:cBhvr>
                                      <p:to>
                                        <p:strVal val="visible"/>
                                      </p:to>
                                    </p:set>
                                    <p:animEffect transition="in" filter="fade">
                                      <p:cBhvr>
                                        <p:cTn id="33" dur="500"/>
                                        <p:tgtEl>
                                          <p:spTgt spid="3">
                                            <p:graphicEl>
                                              <a:dgm id="{A9EF9D0D-9C09-420F-B225-3D97A8817345}"/>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graphicEl>
                                              <a:dgm id="{2D462627-7876-49CE-A54C-48E694D786BC}"/>
                                            </p:graphicEl>
                                          </p:spTgt>
                                        </p:tgtEl>
                                        <p:attrNameLst>
                                          <p:attrName>style.visibility</p:attrName>
                                        </p:attrNameLst>
                                      </p:cBhvr>
                                      <p:to>
                                        <p:strVal val="visible"/>
                                      </p:to>
                                    </p:set>
                                    <p:animEffect transition="in" filter="fade">
                                      <p:cBhvr>
                                        <p:cTn id="36" dur="500"/>
                                        <p:tgtEl>
                                          <p:spTgt spid="3">
                                            <p:graphicEl>
                                              <a:dgm id="{2D462627-7876-49CE-A54C-48E694D786BC}"/>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graphicEl>
                                              <a:dgm id="{0896C2FD-0BA5-4072-8824-465E74A9698A}"/>
                                            </p:graphicEl>
                                          </p:spTgt>
                                        </p:tgtEl>
                                        <p:attrNameLst>
                                          <p:attrName>style.visibility</p:attrName>
                                        </p:attrNameLst>
                                      </p:cBhvr>
                                      <p:to>
                                        <p:strVal val="visible"/>
                                      </p:to>
                                    </p:set>
                                    <p:animEffect transition="in" filter="fade">
                                      <p:cBhvr>
                                        <p:cTn id="41" dur="500"/>
                                        <p:tgtEl>
                                          <p:spTgt spid="3">
                                            <p:graphicEl>
                                              <a:dgm id="{0896C2FD-0BA5-4072-8824-465E74A9698A}"/>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graphicEl>
                                              <a:dgm id="{7B6E72DC-5447-4BC4-BB2D-AB988791BE49}"/>
                                            </p:graphicEl>
                                          </p:spTgt>
                                        </p:tgtEl>
                                        <p:attrNameLst>
                                          <p:attrName>style.visibility</p:attrName>
                                        </p:attrNameLst>
                                      </p:cBhvr>
                                      <p:to>
                                        <p:strVal val="visible"/>
                                      </p:to>
                                    </p:set>
                                    <p:animEffect transition="in" filter="fade">
                                      <p:cBhvr>
                                        <p:cTn id="44" dur="500"/>
                                        <p:tgtEl>
                                          <p:spTgt spid="3">
                                            <p:graphicEl>
                                              <a:dgm id="{7B6E72DC-5447-4BC4-BB2D-AB988791BE4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p:cNvSpPr/>
          <p:nvPr/>
        </p:nvSpPr>
        <p:spPr>
          <a:xfrm>
            <a:off x="279452" y="342900"/>
            <a:ext cx="7239000" cy="9677400"/>
          </a:xfrm>
          <a:prstGeom prst="rect">
            <a:avLst/>
          </a:prstGeom>
          <a:solidFill>
            <a:srgbClr val="91B43E"/>
          </a:solidFill>
        </p:spPr>
      </p:sp>
      <p:sp>
        <p:nvSpPr>
          <p:cNvPr id="2" name="Title 1"/>
          <p:cNvSpPr>
            <a:spLocks noGrp="1"/>
          </p:cNvSpPr>
          <p:nvPr>
            <p:ph type="title"/>
          </p:nvPr>
        </p:nvSpPr>
        <p:spPr>
          <a:xfrm>
            <a:off x="973394" y="943900"/>
            <a:ext cx="5258243" cy="2433482"/>
          </a:xfrm>
        </p:spPr>
        <p:txBody>
          <a:bodyPr vert="horz" lIns="137160" tIns="68580" rIns="137160" bIns="68580" rtlCol="0" anchor="ctr">
            <a:normAutofit fontScale="90000"/>
          </a:bodyPr>
          <a:lstStyle/>
          <a:p>
            <a:r>
              <a:rPr lang="en-US" sz="5550" dirty="0">
                <a:latin typeface="Amaranth Bold" panose="020B0604020202020204" charset="0"/>
              </a:rPr>
              <a:t>Opening your calls with impact</a:t>
            </a:r>
            <a:br>
              <a:rPr lang="en-US" sz="5550" dirty="0"/>
            </a:br>
            <a:endParaRPr lang="en-US" sz="5550" dirty="0"/>
          </a:p>
        </p:txBody>
      </p:sp>
      <p:sp>
        <p:nvSpPr>
          <p:cNvPr id="4" name="Content Placeholder 3"/>
          <p:cNvSpPr>
            <a:spLocks noGrp="1"/>
          </p:cNvSpPr>
          <p:nvPr>
            <p:ph sz="half" idx="2"/>
          </p:nvPr>
        </p:nvSpPr>
        <p:spPr>
          <a:xfrm>
            <a:off x="973397" y="3657601"/>
            <a:ext cx="5258241" cy="5678129"/>
          </a:xfrm>
        </p:spPr>
        <p:txBody>
          <a:bodyPr vert="horz" lIns="137160" tIns="68580" rIns="137160" bIns="68580" rtlCol="0">
            <a:normAutofit/>
          </a:bodyPr>
          <a:lstStyle/>
          <a:p>
            <a:r>
              <a:rPr lang="en-US" sz="3000" dirty="0">
                <a:latin typeface="Amaranth" panose="020B0604020202020204" charset="0"/>
              </a:rPr>
              <a:t>Think about this – when the client puts the phone down – what do you want them to remember about you?</a:t>
            </a:r>
          </a:p>
          <a:p>
            <a:r>
              <a:rPr lang="en-US" sz="3000" dirty="0">
                <a:latin typeface="Amaranth" panose="020B0604020202020204" charset="0"/>
              </a:rPr>
              <a:t>How do YOU want to be perceived? In control, confident, professional….</a:t>
            </a:r>
          </a:p>
          <a:p>
            <a:r>
              <a:rPr lang="en-US" sz="3000" dirty="0">
                <a:latin typeface="Amaranth" panose="020B0604020202020204" charset="0"/>
              </a:rPr>
              <a:t>And how will this generate business?</a:t>
            </a:r>
          </a:p>
        </p:txBody>
      </p:sp>
      <p:pic>
        <p:nvPicPr>
          <p:cNvPr id="6" name="Picture 2" descr="See the source imag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108794" y="1405319"/>
            <a:ext cx="9028997" cy="747149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rcRect/>
          <a:stretch>
            <a:fillRect/>
          </a:stretch>
        </p:blipFill>
        <p:spPr>
          <a:xfrm>
            <a:off x="16261505" y="8659469"/>
            <a:ext cx="1627531" cy="1627531"/>
          </a:xfrm>
          <a:prstGeom prst="rect">
            <a:avLst/>
          </a:prstGeom>
        </p:spPr>
      </p:pic>
    </p:spTree>
    <p:extLst>
      <p:ext uri="{BB962C8B-B14F-4D97-AF65-F5344CB8AC3E}">
        <p14:creationId xmlns:p14="http://schemas.microsoft.com/office/powerpoint/2010/main" val="106303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BFE00-46AD-41C6-B619-74418D288B55}"/>
              </a:ext>
            </a:extLst>
          </p:cNvPr>
          <p:cNvSpPr>
            <a:spLocks noGrp="1"/>
          </p:cNvSpPr>
          <p:nvPr>
            <p:ph type="title"/>
          </p:nvPr>
        </p:nvSpPr>
        <p:spPr>
          <a:xfrm>
            <a:off x="1862855" y="1778447"/>
            <a:ext cx="3792374" cy="619004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en-GB" sz="4200" dirty="0">
                <a:latin typeface="Amaranth" panose="020B0604020202020204" charset="0"/>
              </a:rPr>
              <a:t>Opening with Impact:</a:t>
            </a:r>
            <a:br>
              <a:rPr lang="en-GB" sz="4200" dirty="0">
                <a:latin typeface="Amaranth" panose="020B0604020202020204" charset="0"/>
              </a:rPr>
            </a:br>
            <a:br>
              <a:rPr lang="en-GB" sz="4200" dirty="0">
                <a:latin typeface="Amaranth" panose="020B0604020202020204" charset="0"/>
              </a:rPr>
            </a:br>
            <a:r>
              <a:rPr lang="en-GB" sz="4200" dirty="0">
                <a:latin typeface="Amaranth" panose="020B0604020202020204" charset="0"/>
              </a:rPr>
              <a:t> </a:t>
            </a:r>
            <a:r>
              <a:rPr lang="en-GB" sz="4200" i="1" dirty="0">
                <a:latin typeface="Amaranth" panose="020B0604020202020204" charset="0"/>
              </a:rPr>
              <a:t>Creating a</a:t>
            </a:r>
            <a:br>
              <a:rPr lang="en-GB" sz="4200" i="1" dirty="0">
                <a:latin typeface="Amaranth" panose="020B0604020202020204" charset="0"/>
              </a:rPr>
            </a:br>
            <a:r>
              <a:rPr lang="en-GB" sz="4200" i="1" dirty="0">
                <a:latin typeface="Amaranth" panose="020B0604020202020204" charset="0"/>
              </a:rPr>
              <a:t>Capability Statement</a:t>
            </a:r>
          </a:p>
        </p:txBody>
      </p:sp>
      <p:graphicFrame>
        <p:nvGraphicFramePr>
          <p:cNvPr id="5" name="Content Placeholder 2">
            <a:extLst>
              <a:ext uri="{FF2B5EF4-FFF2-40B4-BE49-F238E27FC236}">
                <a16:creationId xmlns:a16="http://schemas.microsoft.com/office/drawing/2014/main" id="{C5EE1BD0-BBED-4789-87FD-258749A87CFB}"/>
              </a:ext>
            </a:extLst>
          </p:cNvPr>
          <p:cNvGraphicFramePr>
            <a:graphicFrameLocks noGrp="1"/>
          </p:cNvGraphicFramePr>
          <p:nvPr>
            <p:ph idx="1"/>
            <p:extLst>
              <p:ext uri="{D42A27DB-BD31-4B8C-83A1-F6EECF244321}">
                <p14:modId xmlns:p14="http://schemas.microsoft.com/office/powerpoint/2010/main" val="916614088"/>
              </p:ext>
            </p:extLst>
          </p:nvPr>
        </p:nvGraphicFramePr>
        <p:xfrm>
          <a:off x="5943600" y="571500"/>
          <a:ext cx="8686800" cy="937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utoShape 2"/>
          <p:cNvSpPr/>
          <p:nvPr/>
        </p:nvSpPr>
        <p:spPr>
          <a:xfrm>
            <a:off x="14935200" y="419100"/>
            <a:ext cx="3037650" cy="7380405"/>
          </a:xfrm>
          <a:prstGeom prst="rect">
            <a:avLst/>
          </a:prstGeom>
          <a:solidFill>
            <a:srgbClr val="91B43E"/>
          </a:solidFill>
        </p:spPr>
      </p:sp>
      <p:pic>
        <p:nvPicPr>
          <p:cNvPr id="6" name="Picture 8"/>
          <p:cNvPicPr>
            <a:picLocks noChangeAspect="1"/>
          </p:cNvPicPr>
          <p:nvPr/>
        </p:nvPicPr>
        <p:blipFill>
          <a:blip r:embed="rId8"/>
          <a:srcRect/>
          <a:stretch>
            <a:fillRect/>
          </a:stretch>
        </p:blipFill>
        <p:spPr>
          <a:xfrm>
            <a:off x="16261505" y="8659469"/>
            <a:ext cx="1627531" cy="1627531"/>
          </a:xfrm>
          <a:prstGeom prst="rect">
            <a:avLst/>
          </a:prstGeom>
        </p:spPr>
      </p:pic>
    </p:spTree>
    <p:extLst>
      <p:ext uri="{BB962C8B-B14F-4D97-AF65-F5344CB8AC3E}">
        <p14:creationId xmlns:p14="http://schemas.microsoft.com/office/powerpoint/2010/main" val="25019390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8077200" y="495300"/>
            <a:ext cx="5029200" cy="9144000"/>
          </a:xfrm>
          <a:prstGeom prst="rect">
            <a:avLst/>
          </a:prstGeom>
          <a:solidFill>
            <a:srgbClr val="91B43E"/>
          </a:solidFill>
        </p:spPr>
      </p:sp>
      <p:sp>
        <p:nvSpPr>
          <p:cNvPr id="3" name="TextBox 3"/>
          <p:cNvSpPr txBox="1"/>
          <p:nvPr/>
        </p:nvSpPr>
        <p:spPr>
          <a:xfrm>
            <a:off x="1036304" y="1028700"/>
            <a:ext cx="5804912" cy="3308598"/>
          </a:xfrm>
          <a:prstGeom prst="rect">
            <a:avLst/>
          </a:prstGeom>
        </p:spPr>
        <p:txBody>
          <a:bodyPr lIns="0" tIns="0" rIns="0" bIns="0" rtlCol="0" anchor="t">
            <a:spAutoFit/>
          </a:bodyPr>
          <a:lstStyle/>
          <a:p>
            <a:pPr>
              <a:lnSpc>
                <a:spcPts val="8560"/>
              </a:lnSpc>
            </a:pPr>
            <a:r>
              <a:rPr lang="en-US" sz="8000" dirty="0">
                <a:solidFill>
                  <a:srgbClr val="3C455C"/>
                </a:solidFill>
                <a:latin typeface="Amaranth"/>
              </a:rPr>
              <a:t>How to qualify your clients</a:t>
            </a:r>
          </a:p>
        </p:txBody>
      </p:sp>
      <p:sp>
        <p:nvSpPr>
          <p:cNvPr id="4" name="TextBox 4"/>
          <p:cNvSpPr txBox="1"/>
          <p:nvPr/>
        </p:nvSpPr>
        <p:spPr>
          <a:xfrm>
            <a:off x="1028700" y="4795056"/>
            <a:ext cx="4643647" cy="2616101"/>
          </a:xfrm>
          <a:prstGeom prst="rect">
            <a:avLst/>
          </a:prstGeom>
        </p:spPr>
        <p:txBody>
          <a:bodyPr lIns="0" tIns="0" rIns="0" bIns="0" rtlCol="0" anchor="t">
            <a:spAutoFit/>
          </a:bodyPr>
          <a:lstStyle/>
          <a:p>
            <a:pPr>
              <a:lnSpc>
                <a:spcPts val="3360"/>
              </a:lnSpc>
              <a:spcBef>
                <a:spcPct val="0"/>
              </a:spcBef>
            </a:pPr>
            <a:r>
              <a:rPr lang="en-US" sz="2400" dirty="0">
                <a:solidFill>
                  <a:srgbClr val="272727"/>
                </a:solidFill>
                <a:latin typeface="Amaranth"/>
              </a:rPr>
              <a:t>What questions should we be asking to qualify them?</a:t>
            </a:r>
          </a:p>
          <a:p>
            <a:pPr>
              <a:lnSpc>
                <a:spcPts val="3360"/>
              </a:lnSpc>
              <a:spcBef>
                <a:spcPct val="0"/>
              </a:spcBef>
            </a:pPr>
            <a:endParaRPr lang="en-US" sz="2400" dirty="0">
              <a:solidFill>
                <a:srgbClr val="272727"/>
              </a:solidFill>
              <a:latin typeface="Amaranth"/>
            </a:endParaRPr>
          </a:p>
          <a:p>
            <a:pPr>
              <a:lnSpc>
                <a:spcPts val="3360"/>
              </a:lnSpc>
              <a:spcBef>
                <a:spcPct val="0"/>
              </a:spcBef>
            </a:pPr>
            <a:endParaRPr lang="en-US" sz="2400" dirty="0">
              <a:solidFill>
                <a:srgbClr val="272727"/>
              </a:solidFill>
              <a:latin typeface="Amaranth"/>
            </a:endParaRPr>
          </a:p>
          <a:p>
            <a:pPr>
              <a:lnSpc>
                <a:spcPts val="3360"/>
              </a:lnSpc>
              <a:spcBef>
                <a:spcPct val="0"/>
              </a:spcBef>
            </a:pPr>
            <a:r>
              <a:rPr lang="en-US" sz="2400" dirty="0">
                <a:solidFill>
                  <a:srgbClr val="272727"/>
                </a:solidFill>
                <a:latin typeface="Amaranth"/>
              </a:rPr>
              <a:t>What does “qualify” mean?</a:t>
            </a:r>
          </a:p>
          <a:p>
            <a:pPr>
              <a:lnSpc>
                <a:spcPts val="3360"/>
              </a:lnSpc>
              <a:spcBef>
                <a:spcPct val="0"/>
              </a:spcBef>
            </a:pPr>
            <a:endParaRPr lang="en-US" sz="2400" dirty="0">
              <a:solidFill>
                <a:srgbClr val="272727"/>
              </a:solidFill>
              <a:latin typeface="Amaranth"/>
            </a:endParaRPr>
          </a:p>
        </p:txBody>
      </p:sp>
      <p:pic>
        <p:nvPicPr>
          <p:cNvPr id="8" name="Picture 8"/>
          <p:cNvPicPr>
            <a:picLocks noChangeAspect="1"/>
          </p:cNvPicPr>
          <p:nvPr/>
        </p:nvPicPr>
        <p:blipFill>
          <a:blip r:embed="rId2"/>
          <a:srcRect/>
          <a:stretch>
            <a:fillRect/>
          </a:stretch>
        </p:blipFill>
        <p:spPr>
          <a:xfrm>
            <a:off x="16261505" y="8659469"/>
            <a:ext cx="1627531" cy="1627531"/>
          </a:xfrm>
          <a:prstGeom prst="rect">
            <a:avLst/>
          </a:prstGeom>
        </p:spPr>
      </p:pic>
      <p:pic>
        <p:nvPicPr>
          <p:cNvPr id="1026"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53" y="1562100"/>
            <a:ext cx="9839417"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p:cNvSpPr/>
          <p:nvPr/>
        </p:nvSpPr>
        <p:spPr>
          <a:xfrm>
            <a:off x="5181600" y="342900"/>
            <a:ext cx="5486400" cy="9372600"/>
          </a:xfrm>
          <a:prstGeom prst="rect">
            <a:avLst/>
          </a:prstGeom>
          <a:solidFill>
            <a:srgbClr val="91B43E"/>
          </a:solidFill>
        </p:spPr>
      </p:sp>
      <p:sp>
        <p:nvSpPr>
          <p:cNvPr id="4" name="TextBox 4"/>
          <p:cNvSpPr txBox="1"/>
          <p:nvPr/>
        </p:nvSpPr>
        <p:spPr>
          <a:xfrm>
            <a:off x="1371600" y="1185168"/>
            <a:ext cx="5804912" cy="8822928"/>
          </a:xfrm>
          <a:prstGeom prst="rect">
            <a:avLst/>
          </a:prstGeom>
        </p:spPr>
        <p:txBody>
          <a:bodyPr lIns="0" tIns="0" rIns="0" bIns="0" rtlCol="0" anchor="t">
            <a:spAutoFit/>
          </a:bodyPr>
          <a:lstStyle/>
          <a:p>
            <a:pPr>
              <a:lnSpc>
                <a:spcPts val="8560"/>
              </a:lnSpc>
            </a:pPr>
            <a:r>
              <a:rPr lang="en-US" sz="8000" dirty="0">
                <a:solidFill>
                  <a:srgbClr val="3C455C"/>
                </a:solidFill>
                <a:latin typeface="Amaranth"/>
              </a:rPr>
              <a:t>Selling effectively</a:t>
            </a:r>
          </a:p>
          <a:p>
            <a:pPr>
              <a:lnSpc>
                <a:spcPts val="8560"/>
              </a:lnSpc>
            </a:pPr>
            <a:endParaRPr lang="en-US" sz="8000" dirty="0">
              <a:solidFill>
                <a:srgbClr val="3C455C"/>
              </a:solidFill>
              <a:latin typeface="Amaranth"/>
            </a:endParaRPr>
          </a:p>
          <a:p>
            <a:pPr>
              <a:lnSpc>
                <a:spcPts val="8560"/>
              </a:lnSpc>
            </a:pPr>
            <a:r>
              <a:rPr lang="en-US" sz="2400" dirty="0">
                <a:solidFill>
                  <a:srgbClr val="3C455C"/>
                </a:solidFill>
                <a:latin typeface="Amaranth"/>
              </a:rPr>
              <a:t>How can we make sure we are hitting the mark? </a:t>
            </a:r>
          </a:p>
          <a:p>
            <a:pPr>
              <a:lnSpc>
                <a:spcPts val="8560"/>
              </a:lnSpc>
            </a:pPr>
            <a:r>
              <a:rPr lang="en-US" sz="2400" dirty="0">
                <a:solidFill>
                  <a:srgbClr val="3C455C"/>
                </a:solidFill>
                <a:latin typeface="Amaranth"/>
              </a:rPr>
              <a:t>What are your tips for selling effectively?</a:t>
            </a:r>
          </a:p>
          <a:p>
            <a:pPr>
              <a:lnSpc>
                <a:spcPts val="8560"/>
              </a:lnSpc>
            </a:pPr>
            <a:r>
              <a:rPr lang="en-US" sz="2400" dirty="0">
                <a:solidFill>
                  <a:srgbClr val="3C455C"/>
                </a:solidFill>
                <a:latin typeface="Amaranth"/>
              </a:rPr>
              <a:t>Can we still sell in the current market?</a:t>
            </a:r>
          </a:p>
          <a:p>
            <a:pPr>
              <a:lnSpc>
                <a:spcPts val="8560"/>
              </a:lnSpc>
            </a:pPr>
            <a:r>
              <a:rPr lang="en-US" sz="2400" dirty="0">
                <a:solidFill>
                  <a:srgbClr val="3C455C"/>
                </a:solidFill>
                <a:latin typeface="Amaranth"/>
              </a:rPr>
              <a:t>What is the out come if we don’t?</a:t>
            </a:r>
          </a:p>
        </p:txBody>
      </p:sp>
      <p:pic>
        <p:nvPicPr>
          <p:cNvPr id="6" name="Picture 6"/>
          <p:cNvPicPr>
            <a:picLocks noChangeAspect="1"/>
          </p:cNvPicPr>
          <p:nvPr/>
        </p:nvPicPr>
        <p:blipFill>
          <a:blip r:embed="rId3"/>
          <a:srcRect/>
          <a:stretch>
            <a:fillRect/>
          </a:stretch>
        </p:blipFill>
        <p:spPr>
          <a:xfrm>
            <a:off x="16261505" y="8659469"/>
            <a:ext cx="1627531" cy="1627531"/>
          </a:xfrm>
          <a:prstGeom prst="rect">
            <a:avLst/>
          </a:prstGeom>
        </p:spPr>
      </p:pic>
      <p:pic>
        <p:nvPicPr>
          <p:cNvPr id="1026"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4731" y="571500"/>
            <a:ext cx="10476205" cy="45529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4"/>
          <p:cNvSpPr txBox="1"/>
          <p:nvPr/>
        </p:nvSpPr>
        <p:spPr>
          <a:xfrm>
            <a:off x="10134600" y="5937647"/>
            <a:ext cx="4643647" cy="2143023"/>
          </a:xfrm>
          <a:prstGeom prst="rect">
            <a:avLst/>
          </a:prstGeom>
        </p:spPr>
        <p:txBody>
          <a:bodyPr lIns="0" tIns="0" rIns="0" bIns="0" rtlCol="0" anchor="t">
            <a:spAutoFit/>
          </a:bodyPr>
          <a:lstStyle/>
          <a:p>
            <a:pPr>
              <a:lnSpc>
                <a:spcPts val="3360"/>
              </a:lnSpc>
              <a:spcBef>
                <a:spcPct val="0"/>
              </a:spcBef>
            </a:pPr>
            <a:endParaRPr lang="en-US" sz="2400" dirty="0">
              <a:solidFill>
                <a:srgbClr val="272727"/>
              </a:solidFill>
              <a:latin typeface="Amaranth"/>
            </a:endParaRPr>
          </a:p>
          <a:p>
            <a:pPr>
              <a:lnSpc>
                <a:spcPts val="3360"/>
              </a:lnSpc>
              <a:spcBef>
                <a:spcPct val="0"/>
              </a:spcBef>
            </a:pPr>
            <a:endParaRPr lang="en-US" sz="2400" dirty="0">
              <a:solidFill>
                <a:srgbClr val="272727"/>
              </a:solidFill>
              <a:latin typeface="Amaranth"/>
            </a:endParaRPr>
          </a:p>
          <a:p>
            <a:pPr>
              <a:lnSpc>
                <a:spcPts val="3360"/>
              </a:lnSpc>
              <a:spcBef>
                <a:spcPct val="0"/>
              </a:spcBef>
            </a:pPr>
            <a:endParaRPr lang="en-US" sz="2400" dirty="0">
              <a:solidFill>
                <a:srgbClr val="272727"/>
              </a:solidFill>
              <a:latin typeface="Amaranth"/>
            </a:endParaRPr>
          </a:p>
          <a:p>
            <a:pPr>
              <a:lnSpc>
                <a:spcPts val="3360"/>
              </a:lnSpc>
              <a:spcBef>
                <a:spcPct val="0"/>
              </a:spcBef>
            </a:pPr>
            <a:endParaRPr lang="en-US" sz="2400" dirty="0">
              <a:solidFill>
                <a:srgbClr val="272727"/>
              </a:solidFill>
              <a:latin typeface="Amaranth"/>
            </a:endParaRPr>
          </a:p>
          <a:p>
            <a:pPr>
              <a:lnSpc>
                <a:spcPts val="3360"/>
              </a:lnSpc>
              <a:spcBef>
                <a:spcPct val="0"/>
              </a:spcBef>
            </a:pPr>
            <a:endParaRPr lang="en-US" sz="2400" dirty="0">
              <a:solidFill>
                <a:srgbClr val="272727"/>
              </a:solidFill>
              <a:latin typeface="Amaranth"/>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849" y="448456"/>
            <a:ext cx="15773400" cy="1988345"/>
          </a:xfrm>
        </p:spPr>
        <p:txBody>
          <a:bodyPr>
            <a:normAutofit/>
          </a:bodyPr>
          <a:lstStyle/>
          <a:p>
            <a:pPr algn="ctr"/>
            <a:r>
              <a:rPr lang="en-GB" sz="5400" dirty="0">
                <a:latin typeface="Amaranth Bold" panose="020B0604020202020204" charset="0"/>
              </a:rPr>
              <a:t>Selling in Benefits</a:t>
            </a:r>
          </a:p>
        </p:txBody>
      </p:sp>
      <p:graphicFrame>
        <p:nvGraphicFramePr>
          <p:cNvPr id="4" name="Content Placeholder 3"/>
          <p:cNvGraphicFramePr>
            <a:graphicFrameLocks noGrp="1"/>
          </p:cNvGraphicFramePr>
          <p:nvPr>
            <p:ph idx="1"/>
          </p:nvPr>
        </p:nvGraphicFramePr>
        <p:xfrm>
          <a:off x="4715508" y="2227176"/>
          <a:ext cx="8532948" cy="280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931532" y="5683562"/>
            <a:ext cx="8856984" cy="4108817"/>
          </a:xfrm>
          <a:prstGeom prst="rect">
            <a:avLst/>
          </a:prstGeom>
          <a:noFill/>
        </p:spPr>
        <p:txBody>
          <a:bodyPr wrap="square" rtlCol="0">
            <a:spAutoFit/>
          </a:bodyPr>
          <a:lstStyle/>
          <a:p>
            <a:pPr algn="ctr"/>
            <a:r>
              <a:rPr lang="en-GB" sz="3300" dirty="0">
                <a:solidFill>
                  <a:schemeClr val="tx2">
                    <a:lumMod val="75000"/>
                  </a:schemeClr>
                </a:solidFill>
              </a:rPr>
              <a:t>Quantifiable evidence of achievements</a:t>
            </a:r>
          </a:p>
          <a:p>
            <a:pPr algn="ctr"/>
            <a:r>
              <a:rPr lang="en-GB" sz="3300" dirty="0">
                <a:solidFill>
                  <a:schemeClr val="tx2">
                    <a:lumMod val="75000"/>
                  </a:schemeClr>
                </a:solidFill>
              </a:rPr>
              <a:t>Testimonials</a:t>
            </a:r>
          </a:p>
          <a:p>
            <a:pPr algn="ctr"/>
            <a:r>
              <a:rPr lang="en-GB" sz="3300" dirty="0">
                <a:solidFill>
                  <a:schemeClr val="tx2">
                    <a:lumMod val="75000"/>
                  </a:schemeClr>
                </a:solidFill>
              </a:rPr>
              <a:t>Statistics or Figures</a:t>
            </a:r>
          </a:p>
          <a:p>
            <a:pPr algn="ctr"/>
            <a:r>
              <a:rPr lang="en-GB" sz="3300" dirty="0">
                <a:solidFill>
                  <a:schemeClr val="tx2">
                    <a:lumMod val="75000"/>
                  </a:schemeClr>
                </a:solidFill>
              </a:rPr>
              <a:t>Accreditations or Qualifications</a:t>
            </a:r>
          </a:p>
          <a:p>
            <a:pPr algn="ctr"/>
            <a:r>
              <a:rPr lang="en-GB" sz="3300" dirty="0">
                <a:solidFill>
                  <a:schemeClr val="tx2">
                    <a:lumMod val="75000"/>
                  </a:schemeClr>
                </a:solidFill>
              </a:rPr>
              <a:t>Awards</a:t>
            </a:r>
          </a:p>
          <a:p>
            <a:pPr algn="ctr"/>
            <a:r>
              <a:rPr lang="en-GB" sz="3300" dirty="0">
                <a:solidFill>
                  <a:schemeClr val="tx2">
                    <a:lumMod val="75000"/>
                  </a:schemeClr>
                </a:solidFill>
              </a:rPr>
              <a:t>Rankings</a:t>
            </a:r>
          </a:p>
          <a:p>
            <a:pPr algn="ctr"/>
            <a:endParaRPr lang="en-GB" sz="3300" dirty="0">
              <a:solidFill>
                <a:schemeClr val="tx2">
                  <a:lumMod val="75000"/>
                </a:schemeClr>
              </a:solidFill>
            </a:endParaRPr>
          </a:p>
          <a:p>
            <a:pPr algn="ctr"/>
            <a:r>
              <a:rPr lang="en-GB" sz="3000" i="1" dirty="0">
                <a:solidFill>
                  <a:srgbClr val="FF0000"/>
                </a:solidFill>
              </a:rPr>
              <a:t>WIIFM?</a:t>
            </a:r>
          </a:p>
        </p:txBody>
      </p:sp>
      <p:pic>
        <p:nvPicPr>
          <p:cNvPr id="5" name="Picture 5"/>
          <p:cNvPicPr>
            <a:picLocks noChangeAspect="1"/>
          </p:cNvPicPr>
          <p:nvPr/>
        </p:nvPicPr>
        <p:blipFill>
          <a:blip r:embed="rId7"/>
          <a:srcRect/>
          <a:stretch>
            <a:fillRect/>
          </a:stretch>
        </p:blipFill>
        <p:spPr>
          <a:xfrm>
            <a:off x="16306800" y="8164848"/>
            <a:ext cx="1627531" cy="1627531"/>
          </a:xfrm>
          <a:prstGeom prst="rect">
            <a:avLst/>
          </a:prstGeom>
        </p:spPr>
      </p:pic>
      <p:sp>
        <p:nvSpPr>
          <p:cNvPr id="6" name="AutoShape 2"/>
          <p:cNvSpPr/>
          <p:nvPr/>
        </p:nvSpPr>
        <p:spPr>
          <a:xfrm>
            <a:off x="513715" y="342900"/>
            <a:ext cx="3982085" cy="9601200"/>
          </a:xfrm>
          <a:prstGeom prst="rect">
            <a:avLst/>
          </a:prstGeom>
          <a:solidFill>
            <a:srgbClr val="91B43E"/>
          </a:solidFill>
        </p:spPr>
      </p:sp>
    </p:spTree>
    <p:extLst>
      <p:ext uri="{BB962C8B-B14F-4D97-AF65-F5344CB8AC3E}">
        <p14:creationId xmlns:p14="http://schemas.microsoft.com/office/powerpoint/2010/main" val="155464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84957" y="114300"/>
            <a:ext cx="7962900" cy="10287000"/>
          </a:xfrm>
          <a:prstGeom prst="rect">
            <a:avLst/>
          </a:prstGeom>
          <a:solidFill>
            <a:srgbClr val="91B43E"/>
          </a:solidFill>
        </p:spPr>
      </p:sp>
      <p:sp>
        <p:nvSpPr>
          <p:cNvPr id="3" name="TextBox 3"/>
          <p:cNvSpPr txBox="1"/>
          <p:nvPr/>
        </p:nvSpPr>
        <p:spPr>
          <a:xfrm>
            <a:off x="8901688" y="2851792"/>
            <a:ext cx="8357612" cy="1102866"/>
          </a:xfrm>
          <a:prstGeom prst="rect">
            <a:avLst/>
          </a:prstGeom>
        </p:spPr>
        <p:txBody>
          <a:bodyPr lIns="0" tIns="0" rIns="0" bIns="0" rtlCol="0" anchor="t">
            <a:spAutoFit/>
          </a:bodyPr>
          <a:lstStyle/>
          <a:p>
            <a:pPr>
              <a:lnSpc>
                <a:spcPts val="8560"/>
              </a:lnSpc>
            </a:pPr>
            <a:r>
              <a:rPr lang="en-US" sz="8000" dirty="0">
                <a:solidFill>
                  <a:srgbClr val="3C455C"/>
                </a:solidFill>
                <a:latin typeface="Amaranth"/>
              </a:rPr>
              <a:t>Welcome!</a:t>
            </a:r>
          </a:p>
        </p:txBody>
      </p:sp>
      <p:sp>
        <p:nvSpPr>
          <p:cNvPr id="4" name="TextBox 4"/>
          <p:cNvSpPr txBox="1"/>
          <p:nvPr/>
        </p:nvSpPr>
        <p:spPr>
          <a:xfrm>
            <a:off x="1331581" y="2162238"/>
            <a:ext cx="3828256" cy="398955"/>
          </a:xfrm>
          <a:prstGeom prst="rect">
            <a:avLst/>
          </a:prstGeom>
        </p:spPr>
        <p:txBody>
          <a:bodyPr lIns="0" tIns="0" rIns="0" bIns="0" rtlCol="0" anchor="t">
            <a:spAutoFit/>
          </a:bodyPr>
          <a:lstStyle/>
          <a:p>
            <a:pPr>
              <a:lnSpc>
                <a:spcPts val="3360"/>
              </a:lnSpc>
              <a:spcBef>
                <a:spcPct val="0"/>
              </a:spcBef>
            </a:pPr>
            <a:r>
              <a:rPr lang="en-US" sz="2400" dirty="0">
                <a:solidFill>
                  <a:srgbClr val="FFFFFF"/>
                </a:solidFill>
                <a:latin typeface="Amaranth"/>
              </a:rPr>
              <a:t>17 years industry experience</a:t>
            </a:r>
          </a:p>
        </p:txBody>
      </p:sp>
      <p:sp>
        <p:nvSpPr>
          <p:cNvPr id="5" name="TextBox 5"/>
          <p:cNvSpPr txBox="1"/>
          <p:nvPr/>
        </p:nvSpPr>
        <p:spPr>
          <a:xfrm>
            <a:off x="1320694" y="3691465"/>
            <a:ext cx="4013305" cy="3052118"/>
          </a:xfrm>
          <a:prstGeom prst="rect">
            <a:avLst/>
          </a:prstGeom>
        </p:spPr>
        <p:txBody>
          <a:bodyPr wrap="square" lIns="0" tIns="0" rIns="0" bIns="0" rtlCol="0" anchor="t">
            <a:spAutoFit/>
          </a:bodyPr>
          <a:lstStyle/>
          <a:p>
            <a:pPr>
              <a:lnSpc>
                <a:spcPts val="3360"/>
              </a:lnSpc>
              <a:spcBef>
                <a:spcPct val="0"/>
              </a:spcBef>
            </a:pPr>
            <a:r>
              <a:rPr lang="en-US" sz="2400" dirty="0">
                <a:solidFill>
                  <a:srgbClr val="FFFFFF"/>
                </a:solidFill>
                <a:latin typeface="Amaranth"/>
              </a:rPr>
              <a:t>Consultant</a:t>
            </a:r>
          </a:p>
          <a:p>
            <a:pPr>
              <a:lnSpc>
                <a:spcPts val="3360"/>
              </a:lnSpc>
              <a:spcBef>
                <a:spcPct val="0"/>
              </a:spcBef>
            </a:pPr>
            <a:r>
              <a:rPr lang="en-US" sz="2400" dirty="0">
                <a:solidFill>
                  <a:srgbClr val="FFFFFF"/>
                </a:solidFill>
                <a:latin typeface="Amaranth"/>
              </a:rPr>
              <a:t>Senior consultant</a:t>
            </a:r>
          </a:p>
          <a:p>
            <a:pPr>
              <a:lnSpc>
                <a:spcPts val="3360"/>
              </a:lnSpc>
              <a:spcBef>
                <a:spcPct val="0"/>
              </a:spcBef>
            </a:pPr>
            <a:r>
              <a:rPr lang="en-US" sz="2400" dirty="0">
                <a:solidFill>
                  <a:srgbClr val="FFFFFF"/>
                </a:solidFill>
                <a:latin typeface="Amaranth"/>
              </a:rPr>
              <a:t>L and D consultant</a:t>
            </a:r>
          </a:p>
          <a:p>
            <a:pPr>
              <a:lnSpc>
                <a:spcPts val="3360"/>
              </a:lnSpc>
              <a:spcBef>
                <a:spcPct val="0"/>
              </a:spcBef>
            </a:pPr>
            <a:r>
              <a:rPr lang="en-US" sz="2400" dirty="0">
                <a:solidFill>
                  <a:srgbClr val="FFFFFF"/>
                </a:solidFill>
                <a:latin typeface="Amaranth"/>
              </a:rPr>
              <a:t>Internal Recruitment Manager</a:t>
            </a:r>
          </a:p>
          <a:p>
            <a:pPr>
              <a:lnSpc>
                <a:spcPts val="3360"/>
              </a:lnSpc>
              <a:spcBef>
                <a:spcPct val="0"/>
              </a:spcBef>
            </a:pPr>
            <a:r>
              <a:rPr lang="en-US" sz="2400" dirty="0">
                <a:solidFill>
                  <a:srgbClr val="FFFFFF"/>
                </a:solidFill>
                <a:latin typeface="Amaranth"/>
              </a:rPr>
              <a:t>Associate Director</a:t>
            </a:r>
          </a:p>
          <a:p>
            <a:pPr>
              <a:lnSpc>
                <a:spcPts val="3360"/>
              </a:lnSpc>
              <a:spcBef>
                <a:spcPct val="0"/>
              </a:spcBef>
            </a:pPr>
            <a:r>
              <a:rPr lang="en-US" sz="2400" dirty="0">
                <a:solidFill>
                  <a:srgbClr val="FFFFFF"/>
                </a:solidFill>
                <a:latin typeface="Amaranth"/>
              </a:rPr>
              <a:t>Director of Operations</a:t>
            </a:r>
          </a:p>
          <a:p>
            <a:pPr>
              <a:lnSpc>
                <a:spcPts val="3360"/>
              </a:lnSpc>
              <a:spcBef>
                <a:spcPct val="0"/>
              </a:spcBef>
            </a:pPr>
            <a:r>
              <a:rPr lang="en-US" sz="2400" dirty="0">
                <a:solidFill>
                  <a:srgbClr val="FFFFFF"/>
                </a:solidFill>
                <a:latin typeface="Amaranth"/>
              </a:rPr>
              <a:t>Training Consultancy owner</a:t>
            </a:r>
          </a:p>
        </p:txBody>
      </p:sp>
      <p:sp>
        <p:nvSpPr>
          <p:cNvPr id="7" name="TextBox 7"/>
          <p:cNvSpPr txBox="1"/>
          <p:nvPr/>
        </p:nvSpPr>
        <p:spPr>
          <a:xfrm>
            <a:off x="9767312" y="6846536"/>
            <a:ext cx="5858169" cy="1308050"/>
          </a:xfrm>
          <a:prstGeom prst="rect">
            <a:avLst/>
          </a:prstGeom>
        </p:spPr>
        <p:txBody>
          <a:bodyPr lIns="0" tIns="0" rIns="0" bIns="0" rtlCol="0" anchor="t">
            <a:spAutoFit/>
          </a:bodyPr>
          <a:lstStyle/>
          <a:p>
            <a:pPr>
              <a:lnSpc>
                <a:spcPts val="3360"/>
              </a:lnSpc>
              <a:spcBef>
                <a:spcPct val="0"/>
              </a:spcBef>
            </a:pPr>
            <a:endParaRPr lang="en-US" sz="2400" dirty="0">
              <a:solidFill>
                <a:srgbClr val="272727"/>
              </a:solidFill>
              <a:latin typeface="Amaranth"/>
            </a:endParaRPr>
          </a:p>
          <a:p>
            <a:pPr>
              <a:lnSpc>
                <a:spcPts val="3360"/>
              </a:lnSpc>
              <a:spcBef>
                <a:spcPct val="0"/>
              </a:spcBef>
            </a:pPr>
            <a:r>
              <a:rPr lang="en-US" sz="4400" dirty="0">
                <a:solidFill>
                  <a:srgbClr val="272727"/>
                </a:solidFill>
                <a:latin typeface="Amaranth"/>
              </a:rPr>
              <a:t>But this group is all about and for you!</a:t>
            </a:r>
          </a:p>
        </p:txBody>
      </p:sp>
      <p:pic>
        <p:nvPicPr>
          <p:cNvPr id="8" name="Picture 8"/>
          <p:cNvPicPr>
            <a:picLocks noChangeAspect="1"/>
          </p:cNvPicPr>
          <p:nvPr/>
        </p:nvPicPr>
        <p:blipFill>
          <a:blip r:embed="rId3"/>
          <a:srcRect/>
          <a:stretch>
            <a:fillRect/>
          </a:stretch>
        </p:blipFill>
        <p:spPr>
          <a:xfrm>
            <a:off x="16261505" y="8659469"/>
            <a:ext cx="1627531" cy="16275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66838" y="342900"/>
            <a:ext cx="4147598" cy="5314950"/>
          </a:xfrm>
          <a:prstGeom prst="rect">
            <a:avLst/>
          </a:prstGeom>
        </p:spPr>
      </p:pic>
    </p:spTree>
    <p:extLst>
      <p:ext uri="{BB962C8B-B14F-4D97-AF65-F5344CB8AC3E}">
        <p14:creationId xmlns:p14="http://schemas.microsoft.com/office/powerpoint/2010/main" val="207918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500"/>
                                        <p:tgtEl>
                                          <p:spTgt spid="5">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922" y="571500"/>
            <a:ext cx="8229600" cy="1143000"/>
          </a:xfrm>
        </p:spPr>
        <p:txBody>
          <a:bodyPr>
            <a:noAutofit/>
          </a:bodyPr>
          <a:lstStyle/>
          <a:p>
            <a:r>
              <a:rPr lang="en-GB" sz="5400" dirty="0">
                <a:latin typeface="Amaranth" panose="020B0604020202020204" charset="0"/>
              </a:rPr>
              <a:t>SPIN Selling – Neil Rackham </a:t>
            </a:r>
          </a:p>
        </p:txBody>
      </p:sp>
      <p:pic>
        <p:nvPicPr>
          <p:cNvPr id="4" name="Picture 2" descr="https://salespop.net/wp-content/uploads/2017/12/SalespopTeaser-1600x900-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2414588"/>
            <a:ext cx="12862278" cy="72350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p:cNvPicPr>
          <p:nvPr/>
        </p:nvPicPr>
        <p:blipFill>
          <a:blip r:embed="rId3"/>
          <a:srcRect/>
          <a:stretch>
            <a:fillRect/>
          </a:stretch>
        </p:blipFill>
        <p:spPr>
          <a:xfrm>
            <a:off x="16306800" y="8164848"/>
            <a:ext cx="1627531" cy="1627531"/>
          </a:xfrm>
          <a:prstGeom prst="rect">
            <a:avLst/>
          </a:prstGeom>
        </p:spPr>
      </p:pic>
      <p:sp>
        <p:nvSpPr>
          <p:cNvPr id="6" name="AutoShape 2"/>
          <p:cNvSpPr/>
          <p:nvPr/>
        </p:nvSpPr>
        <p:spPr>
          <a:xfrm>
            <a:off x="14935200" y="419100"/>
            <a:ext cx="3037650" cy="7380405"/>
          </a:xfrm>
          <a:prstGeom prst="rect">
            <a:avLst/>
          </a:prstGeom>
          <a:solidFill>
            <a:srgbClr val="91B43E"/>
          </a:solidFill>
        </p:spPr>
      </p:sp>
    </p:spTree>
    <p:extLst>
      <p:ext uri="{BB962C8B-B14F-4D97-AF65-F5344CB8AC3E}">
        <p14:creationId xmlns:p14="http://schemas.microsoft.com/office/powerpoint/2010/main" val="135604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a:off x="7162800" y="1943100"/>
            <a:ext cx="12676531" cy="12676531"/>
          </a:xfrm>
          <a:prstGeom prst="rect">
            <a:avLst/>
          </a:prstGeom>
        </p:spPr>
      </p:pic>
      <p:sp>
        <p:nvSpPr>
          <p:cNvPr id="4" name="AutoShape 2"/>
          <p:cNvSpPr/>
          <p:nvPr/>
        </p:nvSpPr>
        <p:spPr>
          <a:xfrm>
            <a:off x="609600" y="571500"/>
            <a:ext cx="5029200" cy="9144000"/>
          </a:xfrm>
          <a:prstGeom prst="rect">
            <a:avLst/>
          </a:prstGeom>
          <a:solidFill>
            <a:srgbClr val="91B43E"/>
          </a:solidFill>
        </p:spPr>
      </p:sp>
      <p:sp>
        <p:nvSpPr>
          <p:cNvPr id="2" name="Title 1"/>
          <p:cNvSpPr>
            <a:spLocks noGrp="1"/>
          </p:cNvSpPr>
          <p:nvPr>
            <p:ph type="title"/>
          </p:nvPr>
        </p:nvSpPr>
        <p:spPr>
          <a:xfrm>
            <a:off x="9956800" y="2933700"/>
            <a:ext cx="8229600" cy="1143000"/>
          </a:xfrm>
        </p:spPr>
        <p:txBody>
          <a:bodyPr>
            <a:normAutofit fontScale="90000"/>
          </a:bodyPr>
          <a:lstStyle/>
          <a:p>
            <a:r>
              <a:rPr lang="en-GB" sz="10700" dirty="0">
                <a:latin typeface="Amaranth" panose="020B0604020202020204" charset="0"/>
              </a:rPr>
              <a:t>SPIN Selling</a:t>
            </a:r>
            <a:br>
              <a:rPr lang="en-GB" dirty="0"/>
            </a:br>
            <a:endParaRPr lang="en-GB" dirty="0"/>
          </a:p>
        </p:txBody>
      </p:sp>
      <p:sp>
        <p:nvSpPr>
          <p:cNvPr id="3" name="Content Placeholder 2"/>
          <p:cNvSpPr>
            <a:spLocks noGrp="1"/>
          </p:cNvSpPr>
          <p:nvPr>
            <p:ph idx="1"/>
          </p:nvPr>
        </p:nvSpPr>
        <p:spPr>
          <a:xfrm>
            <a:off x="457200" y="800100"/>
            <a:ext cx="9499600" cy="8915400"/>
          </a:xfrm>
        </p:spPr>
        <p:txBody>
          <a:bodyPr>
            <a:normAutofit fontScale="62500" lnSpcReduction="20000"/>
          </a:bodyPr>
          <a:lstStyle/>
          <a:p>
            <a:pPr marL="0" indent="0">
              <a:buNone/>
            </a:pPr>
            <a:r>
              <a:rPr lang="en-GB" sz="4200" b="1" dirty="0"/>
              <a:t>Turning continuations in to advances:</a:t>
            </a:r>
            <a:endParaRPr lang="en-GB" sz="4200" dirty="0"/>
          </a:p>
          <a:p>
            <a:pPr marL="0" indent="0">
              <a:buNone/>
            </a:pPr>
            <a:r>
              <a:rPr lang="en-GB" sz="4200" dirty="0"/>
              <a:t>Neil Rackham talks about measuring larger sales in terms of </a:t>
            </a:r>
            <a:r>
              <a:rPr lang="en-GB" sz="4200" i="1" dirty="0"/>
              <a:t>advances</a:t>
            </a:r>
            <a:r>
              <a:rPr lang="en-GB" sz="4200" dirty="0"/>
              <a:t> and </a:t>
            </a:r>
            <a:r>
              <a:rPr lang="en-GB" sz="4200" i="1" dirty="0"/>
              <a:t>continuations.</a:t>
            </a:r>
            <a:endParaRPr lang="en-GB" sz="4200" dirty="0"/>
          </a:p>
          <a:p>
            <a:pPr marL="0" indent="0">
              <a:buNone/>
            </a:pPr>
            <a:endParaRPr lang="en-GB" sz="4200" dirty="0"/>
          </a:p>
          <a:p>
            <a:pPr marL="0" indent="0">
              <a:buNone/>
            </a:pPr>
            <a:r>
              <a:rPr lang="en-GB" sz="4200" dirty="0"/>
              <a:t>The difference between these is having a specific, and usually concisely worded, objective for you call.</a:t>
            </a:r>
          </a:p>
          <a:p>
            <a:endParaRPr lang="en-GB" sz="4200" dirty="0"/>
          </a:p>
          <a:p>
            <a:pPr marL="0" indent="0">
              <a:buNone/>
            </a:pPr>
            <a:r>
              <a:rPr lang="en-GB" sz="4200" dirty="0"/>
              <a:t>For example - having the call objective of - I am going to do some info gathering, is too generic and will not move the sale forward. </a:t>
            </a:r>
          </a:p>
          <a:p>
            <a:endParaRPr lang="en-GB" sz="4200" dirty="0"/>
          </a:p>
          <a:p>
            <a:pPr marL="0" indent="0">
              <a:buNone/>
            </a:pPr>
            <a:r>
              <a:rPr lang="en-GB" sz="4200" b="1" i="1" dirty="0"/>
              <a:t>That is a continuation and will not get you closer to working with that client. (remember the role in the rock)</a:t>
            </a:r>
          </a:p>
          <a:p>
            <a:endParaRPr lang="en-GB" sz="4200" b="1" i="1" dirty="0"/>
          </a:p>
          <a:p>
            <a:endParaRPr lang="en-GB" sz="4200" dirty="0"/>
          </a:p>
          <a:p>
            <a:pPr marL="0" indent="0">
              <a:buNone/>
            </a:pPr>
            <a:r>
              <a:rPr lang="en-GB" sz="4200" dirty="0"/>
              <a:t>Having a call objective of - Getting feedback on a candidates CV and agreement to a Zoom call - </a:t>
            </a:r>
            <a:r>
              <a:rPr lang="en-GB" sz="4200" b="1" i="1" dirty="0"/>
              <a:t>This is an advance as it involved a positive action towards working with that client.</a:t>
            </a:r>
          </a:p>
          <a:p>
            <a:endParaRPr lang="en-GB" sz="4200" dirty="0"/>
          </a:p>
          <a:p>
            <a:pPr marL="0" indent="0">
              <a:buNone/>
            </a:pPr>
            <a:r>
              <a:rPr lang="en-GB" sz="4200" dirty="0"/>
              <a:t>When planning your problem questions - try and think if these are helping you meet your call objectives and make sure that they are advancing the relationship.</a:t>
            </a:r>
          </a:p>
        </p:txBody>
      </p:sp>
    </p:spTree>
    <p:extLst>
      <p:ext uri="{BB962C8B-B14F-4D97-AF65-F5344CB8AC3E}">
        <p14:creationId xmlns:p14="http://schemas.microsoft.com/office/powerpoint/2010/main" val="354342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 calcmode="lin" valueType="num">
                                      <p:cBhvr additive="base">
                                        <p:cTn id="3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 calcmode="lin" valueType="num">
                                      <p:cBhvr additive="base">
                                        <p:cTn id="4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 calcmode="lin" valueType="num">
                                      <p:cBhvr additive="base">
                                        <p:cTn id="48"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SPIN selling – how do we use this?</a:t>
            </a:r>
          </a:p>
        </p:txBody>
      </p:sp>
      <p:sp>
        <p:nvSpPr>
          <p:cNvPr id="3" name="Content Placeholder 2"/>
          <p:cNvSpPr>
            <a:spLocks noGrp="1"/>
          </p:cNvSpPr>
          <p:nvPr>
            <p:ph idx="1"/>
          </p:nvPr>
        </p:nvSpPr>
        <p:spPr>
          <a:xfrm>
            <a:off x="457200" y="1600200"/>
            <a:ext cx="16840200" cy="7734300"/>
          </a:xfrm>
        </p:spPr>
        <p:txBody>
          <a:bodyPr>
            <a:normAutofit fontScale="92500" lnSpcReduction="10000"/>
          </a:bodyPr>
          <a:lstStyle/>
          <a:p>
            <a:pPr marL="0" indent="0">
              <a:buNone/>
            </a:pPr>
            <a:r>
              <a:rPr lang="en-GB" b="1" i="1" dirty="0"/>
              <a:t>Which of these are continuation objectives?</a:t>
            </a:r>
            <a:endParaRPr lang="en-GB" dirty="0"/>
          </a:p>
          <a:p>
            <a:pPr marL="0" indent="0">
              <a:buNone/>
            </a:pPr>
            <a:r>
              <a:rPr lang="en-GB" b="1" i="1" dirty="0"/>
              <a:t>Which of these are advance objectives?</a:t>
            </a:r>
          </a:p>
          <a:p>
            <a:endParaRPr lang="en-GB" b="1" i="1" dirty="0"/>
          </a:p>
          <a:p>
            <a:endParaRPr lang="en-GB" b="1" i="1" dirty="0"/>
          </a:p>
          <a:p>
            <a:endParaRPr lang="en-GB" dirty="0"/>
          </a:p>
          <a:p>
            <a:r>
              <a:rPr lang="en-GB" dirty="0"/>
              <a:t>To build a relationship</a:t>
            </a:r>
          </a:p>
          <a:p>
            <a:r>
              <a:rPr lang="en-GB" dirty="0"/>
              <a:t> get 3 new MAN contacts</a:t>
            </a:r>
          </a:p>
          <a:p>
            <a:r>
              <a:rPr lang="en-GB" dirty="0"/>
              <a:t>Get agreement for the next call </a:t>
            </a:r>
          </a:p>
          <a:p>
            <a:r>
              <a:rPr lang="en-GB" dirty="0"/>
              <a:t>book a zoom/f2f meeting</a:t>
            </a:r>
          </a:p>
          <a:p>
            <a:r>
              <a:rPr lang="en-GB" dirty="0"/>
              <a:t>Agree on exclusivity </a:t>
            </a:r>
          </a:p>
          <a:p>
            <a:r>
              <a:rPr lang="en-GB" dirty="0"/>
              <a:t>keep in touch</a:t>
            </a:r>
          </a:p>
          <a:p>
            <a:r>
              <a:rPr lang="en-GB" dirty="0"/>
              <a:t>Feedback on a cv </a:t>
            </a:r>
          </a:p>
          <a:p>
            <a:r>
              <a:rPr lang="en-GB" dirty="0"/>
              <a:t>answer some research questions</a:t>
            </a:r>
          </a:p>
          <a:p>
            <a:r>
              <a:rPr lang="en-GB" dirty="0"/>
              <a:t>Involved in company podcast </a:t>
            </a:r>
          </a:p>
          <a:p>
            <a:r>
              <a:rPr lang="en-GB" dirty="0"/>
              <a:t>work on the next live role</a:t>
            </a:r>
          </a:p>
          <a:p>
            <a:endParaRPr lang="en-GB" dirty="0"/>
          </a:p>
        </p:txBody>
      </p:sp>
      <p:pic>
        <p:nvPicPr>
          <p:cNvPr id="4" name="Picture 5"/>
          <p:cNvPicPr>
            <a:picLocks noChangeAspect="1"/>
          </p:cNvPicPr>
          <p:nvPr/>
        </p:nvPicPr>
        <p:blipFill>
          <a:blip r:embed="rId2"/>
          <a:srcRect/>
          <a:stretch>
            <a:fillRect/>
          </a:stretch>
        </p:blipFill>
        <p:spPr>
          <a:xfrm>
            <a:off x="16306800" y="8164848"/>
            <a:ext cx="1627531" cy="1627531"/>
          </a:xfrm>
          <a:prstGeom prst="rect">
            <a:avLst/>
          </a:prstGeom>
        </p:spPr>
      </p:pic>
      <p:sp>
        <p:nvSpPr>
          <p:cNvPr id="5" name="AutoShape 2"/>
          <p:cNvSpPr/>
          <p:nvPr/>
        </p:nvSpPr>
        <p:spPr>
          <a:xfrm>
            <a:off x="10972800" y="419100"/>
            <a:ext cx="7000050" cy="7543800"/>
          </a:xfrm>
          <a:prstGeom prst="rect">
            <a:avLst/>
          </a:prstGeom>
          <a:solidFill>
            <a:srgbClr val="91B43E"/>
          </a:solidFill>
        </p:spPr>
      </p:sp>
      <p:pic>
        <p:nvPicPr>
          <p:cNvPr id="6" name="Picture 2" descr="https://salespop.net/wp-content/uploads/2017/12/SalespopTeaser-1600x9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48800" y="3009900"/>
            <a:ext cx="5122333" cy="2881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53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500"/>
                                        <p:tgtEl>
                                          <p:spTgt spid="3">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Effect transition="in" filter="fade">
                                      <p:cBhvr>
                                        <p:cTn id="6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a:stretch>
            <a:fillRect/>
          </a:stretch>
        </p:blipFill>
        <p:spPr>
          <a:xfrm>
            <a:off x="8915400" y="1790700"/>
            <a:ext cx="13133731" cy="13133731"/>
          </a:xfrm>
          <a:prstGeom prst="rect">
            <a:avLst/>
          </a:prstGeom>
        </p:spPr>
      </p:pic>
      <p:sp>
        <p:nvSpPr>
          <p:cNvPr id="2" name="Title 1">
            <a:extLst>
              <a:ext uri="{FF2B5EF4-FFF2-40B4-BE49-F238E27FC236}">
                <a16:creationId xmlns:a16="http://schemas.microsoft.com/office/drawing/2014/main" id="{8C4BE2A5-E290-42B8-92A3-7542A716C730}"/>
              </a:ext>
            </a:extLst>
          </p:cNvPr>
          <p:cNvSpPr>
            <a:spLocks noGrp="1"/>
          </p:cNvSpPr>
          <p:nvPr>
            <p:ph type="title"/>
          </p:nvPr>
        </p:nvSpPr>
        <p:spPr>
          <a:xfrm>
            <a:off x="3612631" y="931032"/>
            <a:ext cx="11062742" cy="1491258"/>
          </a:xfrm>
        </p:spPr>
        <p:txBody>
          <a:bodyPr>
            <a:normAutofit/>
          </a:bodyPr>
          <a:lstStyle/>
          <a:p>
            <a:pPr algn="ctr"/>
            <a:r>
              <a:rPr lang="en-GB" sz="4500" dirty="0"/>
              <a:t>Don’t</a:t>
            </a:r>
          </a:p>
        </p:txBody>
      </p:sp>
      <p:graphicFrame>
        <p:nvGraphicFramePr>
          <p:cNvPr id="6" name="Content Placeholder 3">
            <a:extLst>
              <a:ext uri="{FF2B5EF4-FFF2-40B4-BE49-F238E27FC236}">
                <a16:creationId xmlns:a16="http://schemas.microsoft.com/office/drawing/2014/main" id="{6D4F0442-51F7-44C4-A4EE-96C0686F4FFC}"/>
              </a:ext>
            </a:extLst>
          </p:cNvPr>
          <p:cNvGraphicFramePr>
            <a:graphicFrameLocks noGrp="1"/>
          </p:cNvGraphicFramePr>
          <p:nvPr>
            <p:ph idx="1"/>
            <p:extLst>
              <p:ext uri="{D42A27DB-BD31-4B8C-83A1-F6EECF244321}">
                <p14:modId xmlns:p14="http://schemas.microsoft.com/office/powerpoint/2010/main" val="2629386093"/>
              </p:ext>
            </p:extLst>
          </p:nvPr>
        </p:nvGraphicFramePr>
        <p:xfrm>
          <a:off x="1752600" y="1638300"/>
          <a:ext cx="12922770" cy="5839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18117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7962900" cy="10287000"/>
          </a:xfrm>
          <a:prstGeom prst="rect">
            <a:avLst/>
          </a:prstGeom>
          <a:solidFill>
            <a:srgbClr val="91B43E"/>
          </a:solidFill>
        </p:spPr>
      </p:sp>
      <p:sp>
        <p:nvSpPr>
          <p:cNvPr id="3" name="TextBox 3"/>
          <p:cNvSpPr txBox="1"/>
          <p:nvPr/>
        </p:nvSpPr>
        <p:spPr>
          <a:xfrm>
            <a:off x="8901688" y="2851792"/>
            <a:ext cx="8357612" cy="3308598"/>
          </a:xfrm>
          <a:prstGeom prst="rect">
            <a:avLst/>
          </a:prstGeom>
        </p:spPr>
        <p:txBody>
          <a:bodyPr lIns="0" tIns="0" rIns="0" bIns="0" rtlCol="0" anchor="t">
            <a:spAutoFit/>
          </a:bodyPr>
          <a:lstStyle/>
          <a:p>
            <a:pPr>
              <a:lnSpc>
                <a:spcPts val="8560"/>
              </a:lnSpc>
            </a:pPr>
            <a:r>
              <a:rPr lang="en-US" sz="8000" dirty="0">
                <a:solidFill>
                  <a:srgbClr val="3C455C"/>
                </a:solidFill>
                <a:latin typeface="Amaranth"/>
              </a:rPr>
              <a:t>How to close effectively and gain commitment</a:t>
            </a:r>
          </a:p>
        </p:txBody>
      </p:sp>
      <p:sp>
        <p:nvSpPr>
          <p:cNvPr id="4" name="TextBox 4"/>
          <p:cNvSpPr txBox="1"/>
          <p:nvPr/>
        </p:nvSpPr>
        <p:spPr>
          <a:xfrm>
            <a:off x="1331581" y="2162238"/>
            <a:ext cx="3828256" cy="872034"/>
          </a:xfrm>
          <a:prstGeom prst="rect">
            <a:avLst/>
          </a:prstGeom>
        </p:spPr>
        <p:txBody>
          <a:bodyPr lIns="0" tIns="0" rIns="0" bIns="0" rtlCol="0" anchor="t">
            <a:spAutoFit/>
          </a:bodyPr>
          <a:lstStyle/>
          <a:p>
            <a:pPr>
              <a:lnSpc>
                <a:spcPts val="3360"/>
              </a:lnSpc>
              <a:spcBef>
                <a:spcPct val="0"/>
              </a:spcBef>
            </a:pPr>
            <a:r>
              <a:rPr lang="en-US" sz="2400" dirty="0">
                <a:solidFill>
                  <a:srgbClr val="FFFFFF"/>
                </a:solidFill>
                <a:latin typeface="Amaranth"/>
              </a:rPr>
              <a:t>What could commitment from the client look like?</a:t>
            </a:r>
          </a:p>
        </p:txBody>
      </p:sp>
      <p:sp>
        <p:nvSpPr>
          <p:cNvPr id="5" name="TextBox 5"/>
          <p:cNvSpPr txBox="1"/>
          <p:nvPr/>
        </p:nvSpPr>
        <p:spPr>
          <a:xfrm>
            <a:off x="1331581" y="4711710"/>
            <a:ext cx="3828256" cy="834972"/>
          </a:xfrm>
          <a:prstGeom prst="rect">
            <a:avLst/>
          </a:prstGeom>
        </p:spPr>
        <p:txBody>
          <a:bodyPr lIns="0" tIns="0" rIns="0" bIns="0" rtlCol="0" anchor="t">
            <a:spAutoFit/>
          </a:bodyPr>
          <a:lstStyle/>
          <a:p>
            <a:pPr>
              <a:lnSpc>
                <a:spcPts val="3360"/>
              </a:lnSpc>
              <a:spcBef>
                <a:spcPct val="0"/>
              </a:spcBef>
            </a:pPr>
            <a:r>
              <a:rPr lang="en-US" sz="2400" dirty="0">
                <a:solidFill>
                  <a:srgbClr val="FFFFFF"/>
                </a:solidFill>
                <a:latin typeface="Amaranth"/>
              </a:rPr>
              <a:t>Remember your objectives for the call</a:t>
            </a:r>
          </a:p>
        </p:txBody>
      </p:sp>
      <p:sp>
        <p:nvSpPr>
          <p:cNvPr id="7" name="TextBox 7"/>
          <p:cNvSpPr txBox="1"/>
          <p:nvPr/>
        </p:nvSpPr>
        <p:spPr>
          <a:xfrm>
            <a:off x="9767312" y="6846536"/>
            <a:ext cx="5858169" cy="1308050"/>
          </a:xfrm>
          <a:prstGeom prst="rect">
            <a:avLst/>
          </a:prstGeom>
        </p:spPr>
        <p:txBody>
          <a:bodyPr lIns="0" tIns="0" rIns="0" bIns="0" rtlCol="0" anchor="t">
            <a:spAutoFit/>
          </a:bodyPr>
          <a:lstStyle/>
          <a:p>
            <a:pPr>
              <a:lnSpc>
                <a:spcPts val="3360"/>
              </a:lnSpc>
              <a:spcBef>
                <a:spcPct val="0"/>
              </a:spcBef>
            </a:pPr>
            <a:endParaRPr lang="en-US" sz="2400" dirty="0">
              <a:solidFill>
                <a:srgbClr val="272727"/>
              </a:solidFill>
              <a:latin typeface="Amaranth"/>
            </a:endParaRPr>
          </a:p>
          <a:p>
            <a:pPr>
              <a:lnSpc>
                <a:spcPts val="3360"/>
              </a:lnSpc>
              <a:spcBef>
                <a:spcPct val="0"/>
              </a:spcBef>
            </a:pPr>
            <a:endParaRPr lang="en-US" sz="2400" dirty="0">
              <a:solidFill>
                <a:srgbClr val="272727"/>
              </a:solidFill>
              <a:latin typeface="Amaranth"/>
            </a:endParaRPr>
          </a:p>
          <a:p>
            <a:pPr>
              <a:lnSpc>
                <a:spcPts val="3360"/>
              </a:lnSpc>
              <a:spcBef>
                <a:spcPct val="0"/>
              </a:spcBef>
            </a:pPr>
            <a:endParaRPr lang="en-US" sz="2400" dirty="0">
              <a:solidFill>
                <a:srgbClr val="272727"/>
              </a:solidFill>
              <a:latin typeface="Amaranth"/>
            </a:endParaRPr>
          </a:p>
        </p:txBody>
      </p:sp>
      <p:pic>
        <p:nvPicPr>
          <p:cNvPr id="8" name="Picture 8"/>
          <p:cNvPicPr>
            <a:picLocks noChangeAspect="1"/>
          </p:cNvPicPr>
          <p:nvPr/>
        </p:nvPicPr>
        <p:blipFill>
          <a:blip r:embed="rId2"/>
          <a:srcRect/>
          <a:stretch>
            <a:fillRect/>
          </a:stretch>
        </p:blipFill>
        <p:spPr>
          <a:xfrm>
            <a:off x="16261505" y="8659469"/>
            <a:ext cx="1627531" cy="1627531"/>
          </a:xfrm>
          <a:prstGeom prst="rect">
            <a:avLst/>
          </a:prstGeom>
        </p:spPr>
      </p:pic>
      <p:sp>
        <p:nvSpPr>
          <p:cNvPr id="10" name="TextBox 5"/>
          <p:cNvSpPr txBox="1"/>
          <p:nvPr/>
        </p:nvSpPr>
        <p:spPr>
          <a:xfrm>
            <a:off x="1369681" y="8077137"/>
            <a:ext cx="3828256" cy="872034"/>
          </a:xfrm>
          <a:prstGeom prst="rect">
            <a:avLst/>
          </a:prstGeom>
        </p:spPr>
        <p:txBody>
          <a:bodyPr lIns="0" tIns="0" rIns="0" bIns="0" rtlCol="0" anchor="t">
            <a:spAutoFit/>
          </a:bodyPr>
          <a:lstStyle/>
          <a:p>
            <a:pPr>
              <a:lnSpc>
                <a:spcPts val="3360"/>
              </a:lnSpc>
              <a:spcBef>
                <a:spcPct val="0"/>
              </a:spcBef>
            </a:pPr>
            <a:r>
              <a:rPr lang="en-US" sz="2400" dirty="0">
                <a:solidFill>
                  <a:srgbClr val="FFFFFF"/>
                </a:solidFill>
                <a:latin typeface="Amaranth"/>
              </a:rPr>
              <a:t>WHY is closing the call well so important?</a:t>
            </a:r>
          </a:p>
        </p:txBody>
      </p:sp>
      <p:sp>
        <p:nvSpPr>
          <p:cNvPr id="11" name="TextBox 5"/>
          <p:cNvSpPr txBox="1"/>
          <p:nvPr/>
        </p:nvSpPr>
        <p:spPr>
          <a:xfrm>
            <a:off x="8534400" y="7505700"/>
            <a:ext cx="6248400" cy="872034"/>
          </a:xfrm>
          <a:prstGeom prst="rect">
            <a:avLst/>
          </a:prstGeom>
        </p:spPr>
        <p:txBody>
          <a:bodyPr wrap="square" lIns="0" tIns="0" rIns="0" bIns="0" rtlCol="0" anchor="t">
            <a:spAutoFit/>
          </a:bodyPr>
          <a:lstStyle/>
          <a:p>
            <a:pPr>
              <a:lnSpc>
                <a:spcPts val="3360"/>
              </a:lnSpc>
              <a:spcBef>
                <a:spcPct val="0"/>
              </a:spcBef>
            </a:pPr>
            <a:r>
              <a:rPr lang="en-US" sz="2400" dirty="0">
                <a:latin typeface="Amaranth"/>
              </a:rPr>
              <a:t>What happens if we don’t close the call effectively?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p:cNvSpPr/>
          <p:nvPr/>
        </p:nvSpPr>
        <p:spPr>
          <a:xfrm>
            <a:off x="533400" y="0"/>
            <a:ext cx="4038600" cy="9867900"/>
          </a:xfrm>
          <a:prstGeom prst="rect">
            <a:avLst/>
          </a:prstGeom>
          <a:solidFill>
            <a:srgbClr val="91B43E"/>
          </a:solidFill>
        </p:spPr>
      </p:sp>
      <p:sp>
        <p:nvSpPr>
          <p:cNvPr id="4" name="TextBox 4"/>
          <p:cNvSpPr txBox="1"/>
          <p:nvPr/>
        </p:nvSpPr>
        <p:spPr>
          <a:xfrm>
            <a:off x="642625" y="1714500"/>
            <a:ext cx="7472675" cy="2205732"/>
          </a:xfrm>
          <a:prstGeom prst="rect">
            <a:avLst/>
          </a:prstGeom>
        </p:spPr>
        <p:txBody>
          <a:bodyPr lIns="0" tIns="0" rIns="0" bIns="0" rtlCol="0" anchor="t">
            <a:spAutoFit/>
          </a:bodyPr>
          <a:lstStyle/>
          <a:p>
            <a:pPr>
              <a:lnSpc>
                <a:spcPts val="8560"/>
              </a:lnSpc>
            </a:pPr>
            <a:r>
              <a:rPr lang="en-US" sz="8000" dirty="0">
                <a:solidFill>
                  <a:srgbClr val="3C455C"/>
                </a:solidFill>
                <a:latin typeface="Amaranth"/>
              </a:rPr>
              <a:t>Effective closing phrases</a:t>
            </a:r>
          </a:p>
        </p:txBody>
      </p:sp>
      <p:pic>
        <p:nvPicPr>
          <p:cNvPr id="6" name="Picture 6"/>
          <p:cNvPicPr>
            <a:picLocks noChangeAspect="1"/>
          </p:cNvPicPr>
          <p:nvPr/>
        </p:nvPicPr>
        <p:blipFill>
          <a:blip r:embed="rId2"/>
          <a:srcRect/>
          <a:stretch>
            <a:fillRect/>
          </a:stretch>
        </p:blipFill>
        <p:spPr>
          <a:xfrm>
            <a:off x="16261505" y="8659469"/>
            <a:ext cx="1627531" cy="1627531"/>
          </a:xfrm>
          <a:prstGeom prst="rect">
            <a:avLst/>
          </a:prstGeom>
        </p:spPr>
      </p:pic>
      <p:sp>
        <p:nvSpPr>
          <p:cNvPr id="7" name="Rectangle 6"/>
          <p:cNvSpPr/>
          <p:nvPr/>
        </p:nvSpPr>
        <p:spPr>
          <a:xfrm>
            <a:off x="8077200" y="723900"/>
            <a:ext cx="9144000" cy="9448740"/>
          </a:xfrm>
          <a:prstGeom prst="rect">
            <a:avLst/>
          </a:prstGeom>
        </p:spPr>
        <p:txBody>
          <a:bodyPr>
            <a:spAutoFit/>
          </a:bodyPr>
          <a:lstStyle/>
          <a:p>
            <a:r>
              <a:rPr lang="en-GB" sz="3200" dirty="0">
                <a:latin typeface="Amaranth"/>
                <a:cs typeface="Amaranth"/>
              </a:rPr>
              <a:t>Remember the Sales Structure:</a:t>
            </a:r>
          </a:p>
          <a:p>
            <a:endParaRPr lang="en-GB" sz="3200" dirty="0">
              <a:latin typeface="Amaranth"/>
              <a:cs typeface="Amaranth"/>
            </a:endParaRPr>
          </a:p>
          <a:p>
            <a:r>
              <a:rPr lang="en-GB" sz="3200" dirty="0">
                <a:latin typeface="Amaranth"/>
                <a:cs typeface="Amaranth"/>
              </a:rPr>
              <a:t>Close – there needs to be an action, and it needs to be </a:t>
            </a:r>
            <a:r>
              <a:rPr lang="en-GB" sz="3200" u="sng" dirty="0">
                <a:latin typeface="Amaranth"/>
                <a:cs typeface="Amaranth"/>
              </a:rPr>
              <a:t>yours</a:t>
            </a:r>
            <a:r>
              <a:rPr lang="en-GB" sz="3200" dirty="0">
                <a:latin typeface="Amaranth"/>
                <a:cs typeface="Amaranth"/>
              </a:rPr>
              <a:t>.</a:t>
            </a:r>
          </a:p>
          <a:p>
            <a:endParaRPr lang="en-GB" sz="3200" dirty="0">
              <a:solidFill>
                <a:srgbClr val="FF0000"/>
              </a:solidFill>
              <a:latin typeface="Amaranth"/>
              <a:cs typeface="Amaranth"/>
            </a:endParaRPr>
          </a:p>
          <a:p>
            <a:r>
              <a:rPr lang="en-GB" sz="3200" dirty="0">
                <a:solidFill>
                  <a:srgbClr val="FF0000"/>
                </a:solidFill>
                <a:latin typeface="Amaranth"/>
                <a:cs typeface="Amaranth"/>
              </a:rPr>
              <a:t>“Thank you for your time today, I will ring you in a few weeks..”</a:t>
            </a:r>
          </a:p>
          <a:p>
            <a:endParaRPr lang="en-GB" sz="3200" dirty="0">
              <a:solidFill>
                <a:srgbClr val="FF0000"/>
              </a:solidFill>
              <a:latin typeface="Amaranth"/>
              <a:cs typeface="Amaranth"/>
            </a:endParaRPr>
          </a:p>
          <a:p>
            <a:r>
              <a:rPr lang="en-GB" sz="3200" dirty="0">
                <a:solidFill>
                  <a:srgbClr val="FF0000"/>
                </a:solidFill>
                <a:latin typeface="Amaranth"/>
                <a:cs typeface="Amaranth"/>
              </a:rPr>
              <a:t>“I will send you an email so you have my contact details…”</a:t>
            </a:r>
          </a:p>
          <a:p>
            <a:endParaRPr lang="en-GB" sz="3200" dirty="0">
              <a:solidFill>
                <a:srgbClr val="FF0000"/>
              </a:solidFill>
              <a:latin typeface="Amaranth"/>
              <a:cs typeface="Amaranth"/>
            </a:endParaRPr>
          </a:p>
          <a:p>
            <a:r>
              <a:rPr lang="en-GB" sz="3200" dirty="0">
                <a:solidFill>
                  <a:srgbClr val="FF0000"/>
                </a:solidFill>
                <a:latin typeface="Amaranth"/>
                <a:cs typeface="Amaranth"/>
              </a:rPr>
              <a:t>“I will speak to those candidates I mentioned and call you this afternoon, how is 3p.m.”</a:t>
            </a:r>
          </a:p>
          <a:p>
            <a:endParaRPr lang="en-GB" sz="3200" dirty="0">
              <a:latin typeface="Amaranth"/>
              <a:cs typeface="Amaranth"/>
            </a:endParaRPr>
          </a:p>
          <a:p>
            <a:r>
              <a:rPr lang="en-GB" sz="3200" dirty="0">
                <a:solidFill>
                  <a:srgbClr val="FF0000"/>
                </a:solidFill>
                <a:latin typeface="Amaranth"/>
                <a:cs typeface="Amaranth"/>
              </a:rPr>
              <a:t>“I know you are not looking to recruit for a few months however I will keep in touch… “</a:t>
            </a:r>
          </a:p>
          <a:p>
            <a:endParaRPr lang="en-GB" sz="3200" dirty="0">
              <a:latin typeface="Amaranth"/>
              <a:cs typeface="Amaranth"/>
            </a:endParaRPr>
          </a:p>
          <a:p>
            <a:r>
              <a:rPr lang="en-GB" sz="3200" dirty="0">
                <a:latin typeface="Amaranth"/>
                <a:cs typeface="Amaranth"/>
              </a:rPr>
              <a:t>Get an email address, a direct line.</a:t>
            </a:r>
          </a:p>
          <a:p>
            <a:r>
              <a:rPr lang="en-GB" sz="3200" dirty="0">
                <a:latin typeface="Amaranth"/>
                <a:cs typeface="Amaranth"/>
              </a:rPr>
              <a:t>Give them </a:t>
            </a:r>
            <a:r>
              <a:rPr lang="en-GB" sz="3200" b="1" i="1" dirty="0">
                <a:latin typeface="Amaranth"/>
                <a:cs typeface="Amaranth"/>
              </a:rPr>
              <a:t>your</a:t>
            </a:r>
            <a:r>
              <a:rPr lang="en-GB" sz="3200" dirty="0">
                <a:latin typeface="Amaranth"/>
                <a:cs typeface="Amaranth"/>
              </a:rPr>
              <a:t> number.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5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fade">
                                      <p:cBhvr>
                                        <p:cTn id="32" dur="500"/>
                                        <p:tgtEl>
                                          <p:spTgt spid="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10" end="10"/>
                                            </p:txEl>
                                          </p:spTgt>
                                        </p:tgtEl>
                                        <p:attrNameLst>
                                          <p:attrName>style.visibility</p:attrName>
                                        </p:attrNameLst>
                                      </p:cBhvr>
                                      <p:to>
                                        <p:strVal val="visible"/>
                                      </p:to>
                                    </p:set>
                                    <p:animEffect transition="in" filter="fade">
                                      <p:cBhvr>
                                        <p:cTn id="37" dur="500"/>
                                        <p:tgtEl>
                                          <p:spTgt spid="7">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12" end="12"/>
                                            </p:txEl>
                                          </p:spTgt>
                                        </p:tgtEl>
                                        <p:attrNameLst>
                                          <p:attrName>style.visibility</p:attrName>
                                        </p:attrNameLst>
                                      </p:cBhvr>
                                      <p:to>
                                        <p:strVal val="visible"/>
                                      </p:to>
                                    </p:set>
                                    <p:animEffect transition="in" filter="fade">
                                      <p:cBhvr>
                                        <p:cTn id="42" dur="500"/>
                                        <p:tgtEl>
                                          <p:spTgt spid="7">
                                            <p:txEl>
                                              <p:pRg st="12" end="1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13" end="13"/>
                                            </p:txEl>
                                          </p:spTgt>
                                        </p:tgtEl>
                                        <p:attrNameLst>
                                          <p:attrName>style.visibility</p:attrName>
                                        </p:attrNameLst>
                                      </p:cBhvr>
                                      <p:to>
                                        <p:strVal val="visible"/>
                                      </p:to>
                                    </p:set>
                                    <p:animEffect transition="in" filter="fade">
                                      <p:cBhvr>
                                        <p:cTn id="47"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1B43E"/>
        </a:solidFill>
        <a:effectLst/>
      </p:bgPr>
    </p:bg>
    <p:spTree>
      <p:nvGrpSpPr>
        <p:cNvPr id="1" name=""/>
        <p:cNvGrpSpPr/>
        <p:nvPr/>
      </p:nvGrpSpPr>
      <p:grpSpPr>
        <a:xfrm>
          <a:off x="0" y="0"/>
          <a:ext cx="0" cy="0"/>
          <a:chOff x="0" y="0"/>
          <a:chExt cx="0" cy="0"/>
        </a:xfrm>
      </p:grpSpPr>
      <p:grpSp>
        <p:nvGrpSpPr>
          <p:cNvPr id="2" name="Group 2"/>
          <p:cNvGrpSpPr/>
          <p:nvPr/>
        </p:nvGrpSpPr>
        <p:grpSpPr>
          <a:xfrm>
            <a:off x="1530349" y="3774544"/>
            <a:ext cx="4621105" cy="5472902"/>
            <a:chOff x="0" y="0"/>
            <a:chExt cx="1563189" cy="1851327"/>
          </a:xfrm>
        </p:grpSpPr>
        <p:sp>
          <p:nvSpPr>
            <p:cNvPr id="3" name="Freeform 3"/>
            <p:cNvSpPr/>
            <p:nvPr/>
          </p:nvSpPr>
          <p:spPr>
            <a:xfrm>
              <a:off x="0" y="0"/>
              <a:ext cx="1563189" cy="1851328"/>
            </a:xfrm>
            <a:custGeom>
              <a:avLst/>
              <a:gdLst/>
              <a:ahLst/>
              <a:cxnLst/>
              <a:rect l="l" t="t" r="r" b="b"/>
              <a:pathLst>
                <a:path w="1563189" h="1851328">
                  <a:moveTo>
                    <a:pt x="1438729" y="1851328"/>
                  </a:moveTo>
                  <a:lnTo>
                    <a:pt x="124460" y="1851328"/>
                  </a:lnTo>
                  <a:cubicBezTo>
                    <a:pt x="55880" y="1851328"/>
                    <a:pt x="0" y="1795447"/>
                    <a:pt x="0" y="1726867"/>
                  </a:cubicBezTo>
                  <a:lnTo>
                    <a:pt x="0" y="124460"/>
                  </a:lnTo>
                  <a:cubicBezTo>
                    <a:pt x="0" y="55880"/>
                    <a:pt x="55880" y="0"/>
                    <a:pt x="124460" y="0"/>
                  </a:cubicBezTo>
                  <a:lnTo>
                    <a:pt x="1438729" y="0"/>
                  </a:lnTo>
                  <a:cubicBezTo>
                    <a:pt x="1507309" y="0"/>
                    <a:pt x="1563189" y="55880"/>
                    <a:pt x="1563189" y="124460"/>
                  </a:cubicBezTo>
                  <a:lnTo>
                    <a:pt x="1563189" y="1726867"/>
                  </a:lnTo>
                  <a:cubicBezTo>
                    <a:pt x="1563189" y="1795448"/>
                    <a:pt x="1507309" y="1851328"/>
                    <a:pt x="1438729" y="1851328"/>
                  </a:cubicBezTo>
                  <a:close/>
                </a:path>
              </a:pathLst>
            </a:custGeom>
            <a:solidFill>
              <a:srgbClr val="FFFFFF"/>
            </a:solidFill>
          </p:spPr>
        </p:sp>
      </p:grpSp>
      <p:sp>
        <p:nvSpPr>
          <p:cNvPr id="4" name="TextBox 4"/>
          <p:cNvSpPr txBox="1"/>
          <p:nvPr/>
        </p:nvSpPr>
        <p:spPr>
          <a:xfrm>
            <a:off x="1912727" y="4494530"/>
            <a:ext cx="3805551" cy="364074"/>
          </a:xfrm>
          <a:prstGeom prst="rect">
            <a:avLst/>
          </a:prstGeom>
        </p:spPr>
        <p:txBody>
          <a:bodyPr lIns="0" tIns="0" rIns="0" bIns="0" rtlCol="0" anchor="t">
            <a:spAutoFit/>
          </a:bodyPr>
          <a:lstStyle/>
          <a:p>
            <a:pPr>
              <a:lnSpc>
                <a:spcPts val="3079"/>
              </a:lnSpc>
              <a:spcBef>
                <a:spcPct val="0"/>
              </a:spcBef>
            </a:pPr>
            <a:r>
              <a:rPr lang="en-US" sz="2200" spc="-21" dirty="0">
                <a:solidFill>
                  <a:srgbClr val="3C455C"/>
                </a:solidFill>
                <a:latin typeface="Amaranth Bold"/>
              </a:rPr>
              <a:t>Option 1</a:t>
            </a:r>
          </a:p>
        </p:txBody>
      </p:sp>
      <p:sp>
        <p:nvSpPr>
          <p:cNvPr id="5" name="TextBox 5"/>
          <p:cNvSpPr txBox="1"/>
          <p:nvPr/>
        </p:nvSpPr>
        <p:spPr>
          <a:xfrm>
            <a:off x="1912727" y="5259032"/>
            <a:ext cx="3805551" cy="3718967"/>
          </a:xfrm>
          <a:prstGeom prst="rect">
            <a:avLst/>
          </a:prstGeom>
        </p:spPr>
        <p:txBody>
          <a:bodyPr lIns="0" tIns="0" rIns="0" bIns="0" rtlCol="0" anchor="t">
            <a:spAutoFit/>
          </a:bodyPr>
          <a:lstStyle/>
          <a:p>
            <a:pPr>
              <a:lnSpc>
                <a:spcPts val="2880"/>
              </a:lnSpc>
            </a:pPr>
            <a:r>
              <a:rPr lang="en-US" sz="2800" spc="36" dirty="0">
                <a:solidFill>
                  <a:srgbClr val="3D4248"/>
                </a:solidFill>
                <a:latin typeface="Amaranth"/>
              </a:rPr>
              <a:t>Based on what we have talked about today – is there any reason why you couldn’t come to me next time you are hiring?</a:t>
            </a:r>
          </a:p>
          <a:p>
            <a:pPr>
              <a:lnSpc>
                <a:spcPts val="2880"/>
              </a:lnSpc>
            </a:pPr>
            <a:r>
              <a:rPr lang="en-US" sz="2800" spc="36" dirty="0">
                <a:solidFill>
                  <a:srgbClr val="3D4248"/>
                </a:solidFill>
                <a:latin typeface="Amaranth"/>
              </a:rPr>
              <a:t>No not at all – great! What in particular makes you feel confident to use me?</a:t>
            </a:r>
          </a:p>
        </p:txBody>
      </p:sp>
      <p:grpSp>
        <p:nvGrpSpPr>
          <p:cNvPr id="6" name="Group 6"/>
          <p:cNvGrpSpPr/>
          <p:nvPr/>
        </p:nvGrpSpPr>
        <p:grpSpPr>
          <a:xfrm>
            <a:off x="6892502" y="3774544"/>
            <a:ext cx="4621105" cy="5472902"/>
            <a:chOff x="0" y="0"/>
            <a:chExt cx="1563189" cy="1851327"/>
          </a:xfrm>
        </p:grpSpPr>
        <p:sp>
          <p:nvSpPr>
            <p:cNvPr id="7" name="Freeform 7"/>
            <p:cNvSpPr/>
            <p:nvPr/>
          </p:nvSpPr>
          <p:spPr>
            <a:xfrm>
              <a:off x="0" y="0"/>
              <a:ext cx="1563189" cy="1851328"/>
            </a:xfrm>
            <a:custGeom>
              <a:avLst/>
              <a:gdLst/>
              <a:ahLst/>
              <a:cxnLst/>
              <a:rect l="l" t="t" r="r" b="b"/>
              <a:pathLst>
                <a:path w="1563189" h="1851328">
                  <a:moveTo>
                    <a:pt x="1438729" y="1851328"/>
                  </a:moveTo>
                  <a:lnTo>
                    <a:pt x="124460" y="1851328"/>
                  </a:lnTo>
                  <a:cubicBezTo>
                    <a:pt x="55880" y="1851328"/>
                    <a:pt x="0" y="1795447"/>
                    <a:pt x="0" y="1726867"/>
                  </a:cubicBezTo>
                  <a:lnTo>
                    <a:pt x="0" y="124460"/>
                  </a:lnTo>
                  <a:cubicBezTo>
                    <a:pt x="0" y="55880"/>
                    <a:pt x="55880" y="0"/>
                    <a:pt x="124460" y="0"/>
                  </a:cubicBezTo>
                  <a:lnTo>
                    <a:pt x="1438729" y="0"/>
                  </a:lnTo>
                  <a:cubicBezTo>
                    <a:pt x="1507309" y="0"/>
                    <a:pt x="1563189" y="55880"/>
                    <a:pt x="1563189" y="124460"/>
                  </a:cubicBezTo>
                  <a:lnTo>
                    <a:pt x="1563189" y="1726868"/>
                  </a:lnTo>
                  <a:cubicBezTo>
                    <a:pt x="1563189" y="1795448"/>
                    <a:pt x="1507309" y="1851328"/>
                    <a:pt x="1438729" y="1851328"/>
                  </a:cubicBezTo>
                  <a:close/>
                </a:path>
              </a:pathLst>
            </a:custGeom>
            <a:solidFill>
              <a:srgbClr val="FFFFFF"/>
            </a:solidFill>
          </p:spPr>
        </p:sp>
      </p:grpSp>
      <p:grpSp>
        <p:nvGrpSpPr>
          <p:cNvPr id="8" name="Group 8"/>
          <p:cNvGrpSpPr/>
          <p:nvPr/>
        </p:nvGrpSpPr>
        <p:grpSpPr>
          <a:xfrm>
            <a:off x="12280055" y="3774544"/>
            <a:ext cx="4621105" cy="5472902"/>
            <a:chOff x="0" y="0"/>
            <a:chExt cx="1563189" cy="1851327"/>
          </a:xfrm>
        </p:grpSpPr>
        <p:sp>
          <p:nvSpPr>
            <p:cNvPr id="9" name="Freeform 9"/>
            <p:cNvSpPr/>
            <p:nvPr/>
          </p:nvSpPr>
          <p:spPr>
            <a:xfrm>
              <a:off x="0" y="0"/>
              <a:ext cx="1563189" cy="1851328"/>
            </a:xfrm>
            <a:custGeom>
              <a:avLst/>
              <a:gdLst/>
              <a:ahLst/>
              <a:cxnLst/>
              <a:rect l="l" t="t" r="r" b="b"/>
              <a:pathLst>
                <a:path w="1563189" h="1851328">
                  <a:moveTo>
                    <a:pt x="1438729" y="1851328"/>
                  </a:moveTo>
                  <a:lnTo>
                    <a:pt x="124460" y="1851328"/>
                  </a:lnTo>
                  <a:cubicBezTo>
                    <a:pt x="55880" y="1851328"/>
                    <a:pt x="0" y="1795447"/>
                    <a:pt x="0" y="1726867"/>
                  </a:cubicBezTo>
                  <a:lnTo>
                    <a:pt x="0" y="124460"/>
                  </a:lnTo>
                  <a:cubicBezTo>
                    <a:pt x="0" y="55880"/>
                    <a:pt x="55880" y="0"/>
                    <a:pt x="124460" y="0"/>
                  </a:cubicBezTo>
                  <a:lnTo>
                    <a:pt x="1438729" y="0"/>
                  </a:lnTo>
                  <a:cubicBezTo>
                    <a:pt x="1507309" y="0"/>
                    <a:pt x="1563189" y="55880"/>
                    <a:pt x="1563189" y="124460"/>
                  </a:cubicBezTo>
                  <a:lnTo>
                    <a:pt x="1563189" y="1726867"/>
                  </a:lnTo>
                  <a:cubicBezTo>
                    <a:pt x="1563189" y="1795448"/>
                    <a:pt x="1507309" y="1851328"/>
                    <a:pt x="1438729" y="1851328"/>
                  </a:cubicBezTo>
                  <a:close/>
                </a:path>
              </a:pathLst>
            </a:custGeom>
            <a:solidFill>
              <a:srgbClr val="FFFFFF"/>
            </a:solidFill>
          </p:spPr>
        </p:sp>
      </p:grpSp>
      <p:sp>
        <p:nvSpPr>
          <p:cNvPr id="10" name="TextBox 10"/>
          <p:cNvSpPr txBox="1"/>
          <p:nvPr/>
        </p:nvSpPr>
        <p:spPr>
          <a:xfrm>
            <a:off x="2732395" y="1664970"/>
            <a:ext cx="12823211" cy="1139825"/>
          </a:xfrm>
          <a:prstGeom prst="rect">
            <a:avLst/>
          </a:prstGeom>
        </p:spPr>
        <p:txBody>
          <a:bodyPr lIns="0" tIns="0" rIns="0" bIns="0" rtlCol="0" anchor="t">
            <a:spAutoFit/>
          </a:bodyPr>
          <a:lstStyle/>
          <a:p>
            <a:pPr algn="ctr">
              <a:lnSpc>
                <a:spcPts val="8800"/>
              </a:lnSpc>
            </a:pPr>
            <a:r>
              <a:rPr lang="en-US" sz="8000" spc="-240" dirty="0">
                <a:solidFill>
                  <a:srgbClr val="FFFFFF"/>
                </a:solidFill>
                <a:latin typeface="Amaranth"/>
              </a:rPr>
              <a:t>How to get commitment</a:t>
            </a:r>
          </a:p>
        </p:txBody>
      </p:sp>
      <p:sp>
        <p:nvSpPr>
          <p:cNvPr id="11" name="TextBox 11"/>
          <p:cNvSpPr txBox="1"/>
          <p:nvPr/>
        </p:nvSpPr>
        <p:spPr>
          <a:xfrm>
            <a:off x="7300279" y="4494530"/>
            <a:ext cx="3805551" cy="364074"/>
          </a:xfrm>
          <a:prstGeom prst="rect">
            <a:avLst/>
          </a:prstGeom>
        </p:spPr>
        <p:txBody>
          <a:bodyPr lIns="0" tIns="0" rIns="0" bIns="0" rtlCol="0" anchor="t">
            <a:spAutoFit/>
          </a:bodyPr>
          <a:lstStyle/>
          <a:p>
            <a:pPr>
              <a:lnSpc>
                <a:spcPts val="3079"/>
              </a:lnSpc>
              <a:spcBef>
                <a:spcPct val="0"/>
              </a:spcBef>
            </a:pPr>
            <a:r>
              <a:rPr lang="en-US" sz="2200" spc="-21" dirty="0">
                <a:solidFill>
                  <a:srgbClr val="3C455C"/>
                </a:solidFill>
                <a:latin typeface="Amaranth Bold"/>
              </a:rPr>
              <a:t>Option 2</a:t>
            </a:r>
          </a:p>
        </p:txBody>
      </p:sp>
      <p:sp>
        <p:nvSpPr>
          <p:cNvPr id="12" name="TextBox 12"/>
          <p:cNvSpPr txBox="1"/>
          <p:nvPr/>
        </p:nvSpPr>
        <p:spPr>
          <a:xfrm>
            <a:off x="12687832" y="4494530"/>
            <a:ext cx="3805551" cy="364074"/>
          </a:xfrm>
          <a:prstGeom prst="rect">
            <a:avLst/>
          </a:prstGeom>
        </p:spPr>
        <p:txBody>
          <a:bodyPr lIns="0" tIns="0" rIns="0" bIns="0" rtlCol="0" anchor="t">
            <a:spAutoFit/>
          </a:bodyPr>
          <a:lstStyle/>
          <a:p>
            <a:pPr>
              <a:lnSpc>
                <a:spcPts val="3079"/>
              </a:lnSpc>
              <a:spcBef>
                <a:spcPct val="0"/>
              </a:spcBef>
            </a:pPr>
            <a:r>
              <a:rPr lang="en-US" sz="2200" spc="-21" dirty="0">
                <a:solidFill>
                  <a:srgbClr val="3C455C"/>
                </a:solidFill>
                <a:latin typeface="Amaranth Bold"/>
              </a:rPr>
              <a:t>Option 3</a:t>
            </a:r>
          </a:p>
        </p:txBody>
      </p:sp>
      <p:sp>
        <p:nvSpPr>
          <p:cNvPr id="13" name="TextBox 13"/>
          <p:cNvSpPr txBox="1"/>
          <p:nvPr/>
        </p:nvSpPr>
        <p:spPr>
          <a:xfrm>
            <a:off x="7241224" y="5259032"/>
            <a:ext cx="3805551" cy="2975173"/>
          </a:xfrm>
          <a:prstGeom prst="rect">
            <a:avLst/>
          </a:prstGeom>
        </p:spPr>
        <p:txBody>
          <a:bodyPr lIns="0" tIns="0" rIns="0" bIns="0" rtlCol="0" anchor="t">
            <a:spAutoFit/>
          </a:bodyPr>
          <a:lstStyle/>
          <a:p>
            <a:pPr>
              <a:lnSpc>
                <a:spcPts val="2880"/>
              </a:lnSpc>
            </a:pPr>
            <a:r>
              <a:rPr lang="en-US" sz="2800" spc="36" dirty="0">
                <a:solidFill>
                  <a:srgbClr val="3D4248"/>
                </a:solidFill>
                <a:latin typeface="Amaranth"/>
              </a:rPr>
              <a:t>Would you feel comfortable in working together next time you are recruiting</a:t>
            </a:r>
            <a:r>
              <a:rPr lang="en-US" sz="1800" spc="36" dirty="0">
                <a:solidFill>
                  <a:srgbClr val="3D4248"/>
                </a:solidFill>
                <a:latin typeface="Amaranth"/>
              </a:rPr>
              <a:t>?</a:t>
            </a:r>
          </a:p>
          <a:p>
            <a:pPr>
              <a:lnSpc>
                <a:spcPts val="2880"/>
              </a:lnSpc>
            </a:pPr>
            <a:r>
              <a:rPr lang="en-US" sz="2800" spc="36" dirty="0">
                <a:solidFill>
                  <a:srgbClr val="3D4248"/>
                </a:solidFill>
                <a:latin typeface="Amaranth"/>
              </a:rPr>
              <a:t>If they say yes – great – what have I said today that makes you feel comfortable enough…</a:t>
            </a:r>
          </a:p>
        </p:txBody>
      </p:sp>
      <p:pic>
        <p:nvPicPr>
          <p:cNvPr id="15" name="Picture 15"/>
          <p:cNvPicPr>
            <a:picLocks noChangeAspect="1"/>
          </p:cNvPicPr>
          <p:nvPr/>
        </p:nvPicPr>
        <p:blipFill>
          <a:blip r:embed="rId3"/>
          <a:srcRect/>
          <a:stretch>
            <a:fillRect/>
          </a:stretch>
        </p:blipFill>
        <p:spPr>
          <a:xfrm>
            <a:off x="16087395" y="214935"/>
            <a:ext cx="1627531" cy="1627531"/>
          </a:xfrm>
          <a:prstGeom prst="rect">
            <a:avLst/>
          </a:prstGeom>
        </p:spPr>
      </p:pic>
      <p:sp>
        <p:nvSpPr>
          <p:cNvPr id="16" name="TextBox 13"/>
          <p:cNvSpPr txBox="1"/>
          <p:nvPr/>
        </p:nvSpPr>
        <p:spPr>
          <a:xfrm>
            <a:off x="12599623" y="5236188"/>
            <a:ext cx="3805551" cy="2231380"/>
          </a:xfrm>
          <a:prstGeom prst="rect">
            <a:avLst/>
          </a:prstGeom>
        </p:spPr>
        <p:txBody>
          <a:bodyPr lIns="0" tIns="0" rIns="0" bIns="0" rtlCol="0" anchor="t">
            <a:spAutoFit/>
          </a:bodyPr>
          <a:lstStyle/>
          <a:p>
            <a:pPr>
              <a:lnSpc>
                <a:spcPts val="2880"/>
              </a:lnSpc>
            </a:pPr>
            <a:r>
              <a:rPr lang="en-US" sz="2800" spc="36" dirty="0">
                <a:solidFill>
                  <a:srgbClr val="3D4248"/>
                </a:solidFill>
                <a:latin typeface="Amaranth"/>
              </a:rPr>
              <a:t>Will you come to me next time?</a:t>
            </a:r>
          </a:p>
          <a:p>
            <a:pPr>
              <a:lnSpc>
                <a:spcPts val="2880"/>
              </a:lnSpc>
            </a:pPr>
            <a:endParaRPr lang="en-US" sz="2800" spc="36" dirty="0">
              <a:solidFill>
                <a:srgbClr val="3D4248"/>
              </a:solidFill>
              <a:latin typeface="Amaranth"/>
            </a:endParaRPr>
          </a:p>
          <a:p>
            <a:pPr>
              <a:lnSpc>
                <a:spcPts val="2880"/>
              </a:lnSpc>
            </a:pPr>
            <a:r>
              <a:rPr lang="en-US" sz="2800" spc="36" dirty="0">
                <a:solidFill>
                  <a:srgbClr val="3D4248"/>
                </a:solidFill>
                <a:latin typeface="Amaranth"/>
              </a:rPr>
              <a:t>Will you ring me first?</a:t>
            </a:r>
          </a:p>
          <a:p>
            <a:pPr>
              <a:lnSpc>
                <a:spcPts val="2880"/>
              </a:lnSpc>
            </a:pPr>
            <a:r>
              <a:rPr lang="en-US" sz="2800" spc="36" dirty="0">
                <a:solidFill>
                  <a:srgbClr val="3D4248"/>
                </a:solidFill>
                <a:latin typeface="Amaranth"/>
              </a:rPr>
              <a:t>If they say – yes – Great! Why will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2"/>
          <p:cNvSpPr/>
          <p:nvPr/>
        </p:nvSpPr>
        <p:spPr>
          <a:xfrm>
            <a:off x="533400" y="0"/>
            <a:ext cx="4038600" cy="9867900"/>
          </a:xfrm>
          <a:prstGeom prst="rect">
            <a:avLst/>
          </a:prstGeom>
          <a:solidFill>
            <a:srgbClr val="91B43E"/>
          </a:solidFill>
        </p:spPr>
      </p:sp>
      <p:pic>
        <p:nvPicPr>
          <p:cNvPr id="12" name="Picture 12"/>
          <p:cNvPicPr>
            <a:picLocks noChangeAspect="1"/>
          </p:cNvPicPr>
          <p:nvPr/>
        </p:nvPicPr>
        <p:blipFill>
          <a:blip r:embed="rId2"/>
          <a:srcRect/>
          <a:stretch>
            <a:fillRect/>
          </a:stretch>
        </p:blipFill>
        <p:spPr>
          <a:xfrm>
            <a:off x="12268200" y="4229100"/>
            <a:ext cx="5056531" cy="5056531"/>
          </a:xfrm>
          <a:prstGeom prst="rect">
            <a:avLst/>
          </a:prstGeom>
        </p:spPr>
      </p:pic>
      <p:sp>
        <p:nvSpPr>
          <p:cNvPr id="13" name="AutoShape 2"/>
          <p:cNvSpPr/>
          <p:nvPr/>
        </p:nvSpPr>
        <p:spPr>
          <a:xfrm>
            <a:off x="951313" y="6156645"/>
            <a:ext cx="1865670" cy="2570779"/>
          </a:xfrm>
          <a:prstGeom prst="rect">
            <a:avLst/>
          </a:prstGeom>
          <a:solidFill>
            <a:srgbClr val="91B43E"/>
          </a:solidFill>
        </p:spPr>
      </p:sp>
      <p:sp>
        <p:nvSpPr>
          <p:cNvPr id="9" name="TextBox 9"/>
          <p:cNvSpPr txBox="1"/>
          <p:nvPr/>
        </p:nvSpPr>
        <p:spPr>
          <a:xfrm>
            <a:off x="6096000" y="4838700"/>
            <a:ext cx="9220200" cy="705321"/>
          </a:xfrm>
          <a:prstGeom prst="rect">
            <a:avLst/>
          </a:prstGeom>
        </p:spPr>
        <p:txBody>
          <a:bodyPr wrap="square" lIns="0" tIns="0" rIns="0" bIns="0" rtlCol="0" anchor="t">
            <a:spAutoFit/>
          </a:bodyPr>
          <a:lstStyle/>
          <a:p>
            <a:pPr marL="0" lvl="0" indent="0">
              <a:lnSpc>
                <a:spcPts val="5500"/>
              </a:lnSpc>
              <a:spcBef>
                <a:spcPct val="0"/>
              </a:spcBef>
            </a:pPr>
            <a:r>
              <a:rPr lang="en-US" sz="15000" spc="-150" dirty="0">
                <a:solidFill>
                  <a:srgbClr val="3C455C"/>
                </a:solidFill>
                <a:latin typeface="Amaranth"/>
              </a:rPr>
              <a:t>Questions?</a:t>
            </a:r>
          </a:p>
        </p:txBody>
      </p:sp>
      <p:pic>
        <p:nvPicPr>
          <p:cNvPr id="4098" name="Picture 2" descr="Image result for question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3687" y="1333500"/>
            <a:ext cx="1735982" cy="1524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5977951"/>
            <a:ext cx="6248400" cy="35141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p:nvPr/>
        </p:nvSpPr>
        <p:spPr>
          <a:xfrm>
            <a:off x="3048000" y="114300"/>
            <a:ext cx="8305800" cy="9601200"/>
          </a:xfrm>
          <a:prstGeom prst="rect">
            <a:avLst/>
          </a:prstGeom>
          <a:solidFill>
            <a:srgbClr val="91B43E"/>
          </a:solidFill>
        </p:spPr>
      </p:sp>
      <p:sp>
        <p:nvSpPr>
          <p:cNvPr id="3" name="TextBox 3"/>
          <p:cNvSpPr txBox="1"/>
          <p:nvPr/>
        </p:nvSpPr>
        <p:spPr>
          <a:xfrm>
            <a:off x="8991600" y="1562100"/>
            <a:ext cx="8357612" cy="9925794"/>
          </a:xfrm>
          <a:prstGeom prst="rect">
            <a:avLst/>
          </a:prstGeom>
        </p:spPr>
        <p:txBody>
          <a:bodyPr lIns="0" tIns="0" rIns="0" bIns="0" rtlCol="0" anchor="t">
            <a:spAutoFit/>
          </a:bodyPr>
          <a:lstStyle/>
          <a:p>
            <a:pPr>
              <a:lnSpc>
                <a:spcPts val="8560"/>
              </a:lnSpc>
            </a:pPr>
            <a:r>
              <a:rPr lang="en-US" sz="6000" dirty="0">
                <a:solidFill>
                  <a:srgbClr val="3C455C"/>
                </a:solidFill>
                <a:latin typeface="Amaranth"/>
              </a:rPr>
              <a:t>We will have our next drop in w/b 16</a:t>
            </a:r>
            <a:r>
              <a:rPr lang="en-US" sz="6000" baseline="30000" dirty="0">
                <a:solidFill>
                  <a:srgbClr val="3C455C"/>
                </a:solidFill>
                <a:latin typeface="Amaranth"/>
              </a:rPr>
              <a:t>th</a:t>
            </a:r>
            <a:r>
              <a:rPr lang="en-US" sz="6000" dirty="0">
                <a:solidFill>
                  <a:srgbClr val="3C455C"/>
                </a:solidFill>
                <a:latin typeface="Amaranth"/>
              </a:rPr>
              <a:t> November </a:t>
            </a:r>
          </a:p>
          <a:p>
            <a:pPr>
              <a:lnSpc>
                <a:spcPts val="8560"/>
              </a:lnSpc>
            </a:pPr>
            <a:r>
              <a:rPr lang="en-US" sz="2800" dirty="0">
                <a:solidFill>
                  <a:srgbClr val="3C455C"/>
                </a:solidFill>
                <a:latin typeface="Amaranth"/>
              </a:rPr>
              <a:t>45 minutes - Come with your questions on your pitch, your information, selling effectively, using SPIN…</a:t>
            </a:r>
          </a:p>
          <a:p>
            <a:pPr>
              <a:lnSpc>
                <a:spcPts val="8560"/>
              </a:lnSpc>
            </a:pPr>
            <a:r>
              <a:rPr lang="en-US" sz="2800" dirty="0">
                <a:solidFill>
                  <a:srgbClr val="3C455C"/>
                </a:solidFill>
                <a:latin typeface="Amaranth"/>
              </a:rPr>
              <a:t>In the meantime – we will book in for a 20 mins catch up next week…</a:t>
            </a:r>
          </a:p>
          <a:p>
            <a:pPr>
              <a:lnSpc>
                <a:spcPts val="8560"/>
              </a:lnSpc>
            </a:pPr>
            <a:endParaRPr lang="en-US" sz="2800" dirty="0">
              <a:solidFill>
                <a:srgbClr val="3C455C"/>
              </a:solidFill>
              <a:latin typeface="Amaranth"/>
            </a:endParaRPr>
          </a:p>
          <a:p>
            <a:pPr>
              <a:lnSpc>
                <a:spcPts val="8560"/>
              </a:lnSpc>
            </a:pPr>
            <a:endParaRPr lang="en-US" sz="2800" dirty="0">
              <a:solidFill>
                <a:srgbClr val="3C455C"/>
              </a:solidFill>
              <a:latin typeface="Amaranth"/>
            </a:endParaRPr>
          </a:p>
        </p:txBody>
      </p:sp>
      <p:sp>
        <p:nvSpPr>
          <p:cNvPr id="5" name="TextBox 5"/>
          <p:cNvSpPr txBox="1"/>
          <p:nvPr/>
        </p:nvSpPr>
        <p:spPr>
          <a:xfrm>
            <a:off x="1320694" y="3467100"/>
            <a:ext cx="4851505" cy="6976269"/>
          </a:xfrm>
          <a:prstGeom prst="rect">
            <a:avLst/>
          </a:prstGeom>
        </p:spPr>
        <p:txBody>
          <a:bodyPr wrap="square" lIns="0" tIns="0" rIns="0" bIns="0" rtlCol="0" anchor="t">
            <a:spAutoFit/>
          </a:bodyPr>
          <a:lstStyle/>
          <a:p>
            <a:pPr>
              <a:lnSpc>
                <a:spcPts val="3360"/>
              </a:lnSpc>
              <a:spcBef>
                <a:spcPct val="0"/>
              </a:spcBef>
            </a:pPr>
            <a:r>
              <a:rPr lang="en-US" sz="2400" dirty="0">
                <a:solidFill>
                  <a:schemeClr val="tx2"/>
                </a:solidFill>
                <a:latin typeface="Amaranth"/>
              </a:rPr>
              <a:t>Your actions are – </a:t>
            </a:r>
          </a:p>
          <a:p>
            <a:pPr>
              <a:lnSpc>
                <a:spcPts val="3360"/>
              </a:lnSpc>
              <a:spcBef>
                <a:spcPct val="0"/>
              </a:spcBef>
            </a:pPr>
            <a:endParaRPr lang="en-US" sz="2400" dirty="0">
              <a:solidFill>
                <a:schemeClr val="tx2"/>
              </a:solidFill>
              <a:latin typeface="Amaranth"/>
            </a:endParaRPr>
          </a:p>
          <a:p>
            <a:pPr marL="342900" indent="-342900">
              <a:lnSpc>
                <a:spcPts val="3360"/>
              </a:lnSpc>
              <a:spcBef>
                <a:spcPct val="0"/>
              </a:spcBef>
              <a:buFont typeface="Arial" panose="020B0604020202020204" pitchFamily="34" charset="0"/>
              <a:buChar char="•"/>
            </a:pPr>
            <a:r>
              <a:rPr lang="en-US" sz="2400" dirty="0">
                <a:solidFill>
                  <a:schemeClr val="tx2"/>
                </a:solidFill>
                <a:latin typeface="Amaranth"/>
              </a:rPr>
              <a:t>What will you try and use after this session?</a:t>
            </a:r>
          </a:p>
          <a:p>
            <a:pPr marL="342900" indent="-342900">
              <a:lnSpc>
                <a:spcPts val="3360"/>
              </a:lnSpc>
              <a:spcBef>
                <a:spcPct val="0"/>
              </a:spcBef>
              <a:buFont typeface="Arial" panose="020B0604020202020204" pitchFamily="34" charset="0"/>
              <a:buChar char="•"/>
            </a:pPr>
            <a:r>
              <a:rPr lang="en-US" sz="2400" dirty="0">
                <a:solidFill>
                  <a:schemeClr val="tx2"/>
                </a:solidFill>
                <a:latin typeface="Amaranth"/>
              </a:rPr>
              <a:t>What is your 1 commitment? Write it on your action plan</a:t>
            </a:r>
          </a:p>
          <a:p>
            <a:pPr marL="342900" indent="-342900">
              <a:lnSpc>
                <a:spcPts val="3360"/>
              </a:lnSpc>
              <a:spcBef>
                <a:spcPct val="0"/>
              </a:spcBef>
              <a:buFont typeface="Arial" panose="020B0604020202020204" pitchFamily="34" charset="0"/>
              <a:buChar char="•"/>
            </a:pPr>
            <a:r>
              <a:rPr lang="en-US" sz="2400" dirty="0">
                <a:solidFill>
                  <a:schemeClr val="tx2"/>
                </a:solidFill>
                <a:latin typeface="Amaranth"/>
              </a:rPr>
              <a:t>Do you need to write a new pitch?</a:t>
            </a:r>
          </a:p>
          <a:p>
            <a:pPr marL="342900" indent="-342900">
              <a:lnSpc>
                <a:spcPts val="3360"/>
              </a:lnSpc>
              <a:spcBef>
                <a:spcPct val="0"/>
              </a:spcBef>
              <a:buFont typeface="Arial" panose="020B0604020202020204" pitchFamily="34" charset="0"/>
              <a:buChar char="•"/>
            </a:pPr>
            <a:r>
              <a:rPr lang="en-US" sz="2400" dirty="0">
                <a:solidFill>
                  <a:schemeClr val="tx2"/>
                </a:solidFill>
                <a:latin typeface="Amaranth"/>
              </a:rPr>
              <a:t>What questions are you asking your clients and are they keeping you close to the money?</a:t>
            </a:r>
          </a:p>
          <a:p>
            <a:pPr marL="342900" indent="-342900">
              <a:lnSpc>
                <a:spcPts val="3360"/>
              </a:lnSpc>
              <a:spcBef>
                <a:spcPct val="0"/>
              </a:spcBef>
              <a:buFont typeface="Arial" panose="020B0604020202020204" pitchFamily="34" charset="0"/>
              <a:buChar char="•"/>
            </a:pPr>
            <a:r>
              <a:rPr lang="en-US" sz="2400" dirty="0">
                <a:solidFill>
                  <a:schemeClr val="tx2"/>
                </a:solidFill>
                <a:latin typeface="Amaranth"/>
              </a:rPr>
              <a:t>What close will you try? </a:t>
            </a:r>
          </a:p>
          <a:p>
            <a:pPr marL="342900" indent="-342900">
              <a:lnSpc>
                <a:spcPts val="3360"/>
              </a:lnSpc>
              <a:spcBef>
                <a:spcPct val="0"/>
              </a:spcBef>
              <a:buFont typeface="Arial" panose="020B0604020202020204" pitchFamily="34" charset="0"/>
              <a:buChar char="•"/>
            </a:pPr>
            <a:endParaRPr lang="en-US" sz="2400" dirty="0">
              <a:solidFill>
                <a:schemeClr val="tx2"/>
              </a:solidFill>
              <a:latin typeface="Amaranth"/>
            </a:endParaRPr>
          </a:p>
          <a:p>
            <a:pPr>
              <a:lnSpc>
                <a:spcPts val="3360"/>
              </a:lnSpc>
              <a:spcBef>
                <a:spcPct val="0"/>
              </a:spcBef>
            </a:pPr>
            <a:r>
              <a:rPr lang="en-US" sz="2400" dirty="0">
                <a:solidFill>
                  <a:schemeClr val="tx2"/>
                </a:solidFill>
                <a:latin typeface="Amaranth"/>
              </a:rPr>
              <a:t>Look at the new resources on the members area! SPIN selling, client leads and candidate </a:t>
            </a:r>
            <a:r>
              <a:rPr lang="en-US" sz="2400" dirty="0" err="1">
                <a:solidFill>
                  <a:schemeClr val="tx2"/>
                </a:solidFill>
                <a:latin typeface="Amaranth"/>
              </a:rPr>
              <a:t>maximisation</a:t>
            </a:r>
            <a:endParaRPr lang="en-US" sz="2400" dirty="0">
              <a:solidFill>
                <a:schemeClr val="tx2"/>
              </a:solidFill>
              <a:latin typeface="Amaranth"/>
            </a:endParaRPr>
          </a:p>
          <a:p>
            <a:pPr>
              <a:lnSpc>
                <a:spcPts val="3360"/>
              </a:lnSpc>
              <a:spcBef>
                <a:spcPct val="0"/>
              </a:spcBef>
            </a:pPr>
            <a:endParaRPr lang="en-US" sz="2400" dirty="0">
              <a:solidFill>
                <a:srgbClr val="FFFFFF"/>
              </a:solidFill>
              <a:latin typeface="Amaranth"/>
            </a:endParaRPr>
          </a:p>
        </p:txBody>
      </p:sp>
      <p:sp>
        <p:nvSpPr>
          <p:cNvPr id="6" name="TextBox 6"/>
          <p:cNvSpPr txBox="1"/>
          <p:nvPr/>
        </p:nvSpPr>
        <p:spPr>
          <a:xfrm>
            <a:off x="1331581" y="8343900"/>
            <a:ext cx="3828256" cy="872034"/>
          </a:xfrm>
          <a:prstGeom prst="rect">
            <a:avLst/>
          </a:prstGeom>
        </p:spPr>
        <p:txBody>
          <a:bodyPr lIns="0" tIns="0" rIns="0" bIns="0" rtlCol="0" anchor="t">
            <a:spAutoFit/>
          </a:bodyPr>
          <a:lstStyle/>
          <a:p>
            <a:pPr>
              <a:lnSpc>
                <a:spcPts val="3360"/>
              </a:lnSpc>
              <a:spcBef>
                <a:spcPct val="0"/>
              </a:spcBef>
            </a:pPr>
            <a:endParaRPr lang="en-US" sz="2400" dirty="0">
              <a:solidFill>
                <a:srgbClr val="FFFFFF"/>
              </a:solidFill>
              <a:latin typeface="Amaranth"/>
            </a:endParaRPr>
          </a:p>
          <a:p>
            <a:pPr>
              <a:lnSpc>
                <a:spcPts val="3360"/>
              </a:lnSpc>
              <a:spcBef>
                <a:spcPct val="0"/>
              </a:spcBef>
            </a:pPr>
            <a:endParaRPr lang="en-US" sz="2400" dirty="0">
              <a:solidFill>
                <a:srgbClr val="FFFFFF"/>
              </a:solidFill>
              <a:latin typeface="Amaranth"/>
            </a:endParaRPr>
          </a:p>
        </p:txBody>
      </p:sp>
      <p:pic>
        <p:nvPicPr>
          <p:cNvPr id="8" name="Picture 8"/>
          <p:cNvPicPr>
            <a:picLocks noChangeAspect="1"/>
          </p:cNvPicPr>
          <p:nvPr/>
        </p:nvPicPr>
        <p:blipFill>
          <a:blip r:embed="rId2"/>
          <a:srcRect/>
          <a:stretch>
            <a:fillRect/>
          </a:stretch>
        </p:blipFill>
        <p:spPr>
          <a:xfrm>
            <a:off x="16261505" y="8659469"/>
            <a:ext cx="1627531" cy="1627531"/>
          </a:xfrm>
          <a:prstGeom prst="rect">
            <a:avLst/>
          </a:prstGeom>
        </p:spPr>
      </p:pic>
      <p:pic>
        <p:nvPicPr>
          <p:cNvPr id="5124" name="Picture 4" descr="Image result for fail to plan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95300"/>
            <a:ext cx="5257800" cy="2752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365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7162800" y="114300"/>
            <a:ext cx="9696487" cy="9696449"/>
            <a:chOff x="0" y="0"/>
            <a:chExt cx="6350025" cy="6350000"/>
          </a:xfrm>
        </p:grpSpPr>
        <p:sp>
          <p:nvSpPr>
            <p:cNvPr id="3" name="Freeform 3"/>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2"/>
              <a:stretch>
                <a:fillRect l="-16629" r="-16629"/>
              </a:stretch>
            </a:blipFill>
          </p:spPr>
        </p:sp>
      </p:grpSp>
      <p:sp>
        <p:nvSpPr>
          <p:cNvPr id="4" name="TextBox 4"/>
          <p:cNvSpPr txBox="1"/>
          <p:nvPr/>
        </p:nvSpPr>
        <p:spPr>
          <a:xfrm>
            <a:off x="1066800" y="495300"/>
            <a:ext cx="5804912" cy="3308598"/>
          </a:xfrm>
          <a:prstGeom prst="rect">
            <a:avLst/>
          </a:prstGeom>
        </p:spPr>
        <p:txBody>
          <a:bodyPr lIns="0" tIns="0" rIns="0" bIns="0" rtlCol="0" anchor="t">
            <a:spAutoFit/>
          </a:bodyPr>
          <a:lstStyle/>
          <a:p>
            <a:pPr>
              <a:lnSpc>
                <a:spcPts val="8560"/>
              </a:lnSpc>
            </a:pPr>
            <a:r>
              <a:rPr lang="en-US" sz="8000" dirty="0">
                <a:solidFill>
                  <a:srgbClr val="3C455C"/>
                </a:solidFill>
                <a:latin typeface="Amaranth"/>
              </a:rPr>
              <a:t>How does the RAC work?</a:t>
            </a:r>
          </a:p>
        </p:txBody>
      </p:sp>
      <p:sp>
        <p:nvSpPr>
          <p:cNvPr id="5" name="TextBox 5"/>
          <p:cNvSpPr txBox="1"/>
          <p:nvPr/>
        </p:nvSpPr>
        <p:spPr>
          <a:xfrm>
            <a:off x="1219200" y="4457700"/>
            <a:ext cx="4643647" cy="6104235"/>
          </a:xfrm>
          <a:prstGeom prst="rect">
            <a:avLst/>
          </a:prstGeom>
        </p:spPr>
        <p:txBody>
          <a:bodyPr lIns="0" tIns="0" rIns="0" bIns="0" rtlCol="0" anchor="t">
            <a:spAutoFit/>
          </a:bodyPr>
          <a:lstStyle/>
          <a:p>
            <a:pPr>
              <a:lnSpc>
                <a:spcPts val="3360"/>
              </a:lnSpc>
              <a:spcBef>
                <a:spcPct val="0"/>
              </a:spcBef>
            </a:pPr>
            <a:r>
              <a:rPr lang="en-US" sz="2400" dirty="0">
                <a:solidFill>
                  <a:srgbClr val="272727"/>
                </a:solidFill>
                <a:latin typeface="Amaranth"/>
              </a:rPr>
              <a:t>How will Ali support me?</a:t>
            </a:r>
          </a:p>
          <a:p>
            <a:pPr>
              <a:lnSpc>
                <a:spcPts val="3360"/>
              </a:lnSpc>
              <a:spcBef>
                <a:spcPct val="0"/>
              </a:spcBef>
            </a:pPr>
            <a:endParaRPr lang="en-US" sz="2400" dirty="0">
              <a:solidFill>
                <a:srgbClr val="272727"/>
              </a:solidFill>
              <a:latin typeface="Amaranth"/>
            </a:endParaRPr>
          </a:p>
          <a:p>
            <a:pPr>
              <a:lnSpc>
                <a:spcPts val="3360"/>
              </a:lnSpc>
              <a:spcBef>
                <a:spcPct val="0"/>
              </a:spcBef>
            </a:pPr>
            <a:endParaRPr lang="en-US" sz="2400" dirty="0">
              <a:solidFill>
                <a:srgbClr val="272727"/>
              </a:solidFill>
              <a:latin typeface="Amaranth"/>
            </a:endParaRPr>
          </a:p>
          <a:p>
            <a:pPr>
              <a:lnSpc>
                <a:spcPts val="3360"/>
              </a:lnSpc>
              <a:spcBef>
                <a:spcPct val="0"/>
              </a:spcBef>
            </a:pPr>
            <a:r>
              <a:rPr lang="en-US" sz="2400" dirty="0">
                <a:solidFill>
                  <a:srgbClr val="272727"/>
                </a:solidFill>
                <a:latin typeface="Amaranth"/>
              </a:rPr>
              <a:t>Week 1 – Webinar, interactive – share ideas and ask questions </a:t>
            </a:r>
          </a:p>
          <a:p>
            <a:pPr>
              <a:lnSpc>
                <a:spcPts val="3360"/>
              </a:lnSpc>
              <a:spcBef>
                <a:spcPct val="0"/>
              </a:spcBef>
            </a:pPr>
            <a:r>
              <a:rPr lang="en-US" sz="2400" dirty="0">
                <a:solidFill>
                  <a:srgbClr val="272727"/>
                </a:solidFill>
                <a:latin typeface="Amaranth"/>
              </a:rPr>
              <a:t>Week 2 – Catch up with Ali on wins and challenges/ watch pre-recorded video/ other training material</a:t>
            </a:r>
          </a:p>
          <a:p>
            <a:pPr>
              <a:lnSpc>
                <a:spcPts val="3360"/>
              </a:lnSpc>
              <a:spcBef>
                <a:spcPct val="0"/>
              </a:spcBef>
            </a:pPr>
            <a:r>
              <a:rPr lang="en-US" sz="2400" dirty="0">
                <a:solidFill>
                  <a:srgbClr val="272727"/>
                </a:solidFill>
                <a:latin typeface="Amaranth"/>
              </a:rPr>
              <a:t>Week 3 – Drop in clinic</a:t>
            </a:r>
          </a:p>
          <a:p>
            <a:pPr>
              <a:lnSpc>
                <a:spcPts val="3360"/>
              </a:lnSpc>
              <a:spcBef>
                <a:spcPct val="0"/>
              </a:spcBef>
            </a:pPr>
            <a:r>
              <a:rPr lang="en-US" sz="2400" dirty="0">
                <a:solidFill>
                  <a:srgbClr val="272727"/>
                </a:solidFill>
                <a:latin typeface="Amaranth"/>
              </a:rPr>
              <a:t>Week 4  - Update Action plan, agree next steps</a:t>
            </a:r>
          </a:p>
          <a:p>
            <a:pPr>
              <a:lnSpc>
                <a:spcPts val="3360"/>
              </a:lnSpc>
              <a:spcBef>
                <a:spcPct val="0"/>
              </a:spcBef>
            </a:pPr>
            <a:endParaRPr lang="en-US" sz="2400" dirty="0">
              <a:solidFill>
                <a:srgbClr val="272727"/>
              </a:solidFill>
              <a:latin typeface="Amaranth"/>
            </a:endParaRPr>
          </a:p>
          <a:p>
            <a:pPr>
              <a:lnSpc>
                <a:spcPts val="3360"/>
              </a:lnSpc>
              <a:spcBef>
                <a:spcPct val="0"/>
              </a:spcBef>
            </a:pPr>
            <a:endParaRPr lang="en-US" sz="2400" dirty="0">
              <a:solidFill>
                <a:srgbClr val="272727"/>
              </a:solidFill>
              <a:latin typeface="Amaranth"/>
            </a:endParaRPr>
          </a:p>
        </p:txBody>
      </p:sp>
      <p:pic>
        <p:nvPicPr>
          <p:cNvPr id="6" name="Picture 6"/>
          <p:cNvPicPr>
            <a:picLocks noChangeAspect="1"/>
          </p:cNvPicPr>
          <p:nvPr/>
        </p:nvPicPr>
        <p:blipFill>
          <a:blip r:embed="rId3"/>
          <a:srcRect/>
          <a:stretch>
            <a:fillRect/>
          </a:stretch>
        </p:blipFill>
        <p:spPr>
          <a:xfrm>
            <a:off x="16261505" y="8659469"/>
            <a:ext cx="1627531" cy="1627531"/>
          </a:xfrm>
          <a:prstGeom prst="rect">
            <a:avLst/>
          </a:prstGeom>
        </p:spPr>
      </p:pic>
    </p:spTree>
    <p:extLst>
      <p:ext uri="{BB962C8B-B14F-4D97-AF65-F5344CB8AC3E}">
        <p14:creationId xmlns:p14="http://schemas.microsoft.com/office/powerpoint/2010/main" val="363538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p:cNvPicPr>
          <p:nvPr/>
        </p:nvPicPr>
        <p:blipFill>
          <a:blip r:embed="rId2"/>
          <a:srcRect/>
          <a:stretch>
            <a:fillRect/>
          </a:stretch>
        </p:blipFill>
        <p:spPr>
          <a:xfrm>
            <a:off x="16261505" y="8659469"/>
            <a:ext cx="1627531" cy="1627531"/>
          </a:xfrm>
          <a:prstGeom prst="rect">
            <a:avLst/>
          </a:prstGeom>
        </p:spPr>
      </p:pic>
      <p:sp>
        <p:nvSpPr>
          <p:cNvPr id="3" name="Title 2"/>
          <p:cNvSpPr>
            <a:spLocks noGrp="1"/>
          </p:cNvSpPr>
          <p:nvPr>
            <p:ph type="title"/>
          </p:nvPr>
        </p:nvSpPr>
        <p:spPr/>
        <p:txBody>
          <a:bodyPr/>
          <a:lstStyle/>
          <a:p>
            <a:r>
              <a:rPr lang="en-GB" dirty="0"/>
              <a:t>How do the webinars work?</a:t>
            </a:r>
          </a:p>
        </p:txBody>
      </p:sp>
      <p:sp>
        <p:nvSpPr>
          <p:cNvPr id="4" name="Content Placeholder 3"/>
          <p:cNvSpPr>
            <a:spLocks noGrp="1"/>
          </p:cNvSpPr>
          <p:nvPr>
            <p:ph idx="1"/>
          </p:nvPr>
        </p:nvSpPr>
        <p:spPr>
          <a:xfrm>
            <a:off x="838200" y="2552700"/>
            <a:ext cx="14147799" cy="6627016"/>
          </a:xfrm>
        </p:spPr>
        <p:txBody>
          <a:bodyPr>
            <a:noAutofit/>
          </a:bodyPr>
          <a:lstStyle/>
          <a:p>
            <a:r>
              <a:rPr lang="en-GB" sz="3200" dirty="0"/>
              <a:t>1.5 hours of training content</a:t>
            </a:r>
          </a:p>
          <a:p>
            <a:r>
              <a:rPr lang="en-GB" sz="3200" dirty="0"/>
              <a:t>Every month we will cover a different topic</a:t>
            </a:r>
          </a:p>
          <a:p>
            <a:r>
              <a:rPr lang="en-GB" sz="3200" dirty="0"/>
              <a:t>We will have one comfort break of 5 minutes!</a:t>
            </a:r>
          </a:p>
          <a:p>
            <a:r>
              <a:rPr lang="en-GB" sz="3200" dirty="0"/>
              <a:t>We will use the chat room, Miro boards and live discussion. There will be group work when appropriate and the numbers allow – so get involved!</a:t>
            </a:r>
          </a:p>
          <a:p>
            <a:r>
              <a:rPr lang="en-GB" sz="3200" dirty="0"/>
              <a:t>We do need to see each others faces! Unless I explain otherwise e.g. if we have a lot of content to get through and we are running out of time</a:t>
            </a:r>
          </a:p>
          <a:p>
            <a:r>
              <a:rPr lang="en-GB" sz="3200" dirty="0"/>
              <a:t>I will always ask you for questions</a:t>
            </a:r>
          </a:p>
          <a:p>
            <a:r>
              <a:rPr lang="en-GB" sz="3200" dirty="0"/>
              <a:t>I will always ask for your full attention</a:t>
            </a:r>
          </a:p>
          <a:p>
            <a:r>
              <a:rPr lang="en-GB" sz="3200" dirty="0"/>
              <a:t>You will always have mine</a:t>
            </a:r>
          </a:p>
          <a:p>
            <a:r>
              <a:rPr lang="en-GB" sz="3200" dirty="0"/>
              <a:t>We will respect the confidentiality of our clients, candidates and colleagues </a:t>
            </a:r>
          </a:p>
        </p:txBody>
      </p:sp>
      <p:pic>
        <p:nvPicPr>
          <p:cNvPr id="3074"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3600" y="495300"/>
            <a:ext cx="3267148" cy="3481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42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fade">
                                      <p:cBhvr>
                                        <p:cTn id="5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7924800" cy="10287000"/>
          </a:xfrm>
          <a:prstGeom prst="rect">
            <a:avLst/>
          </a:prstGeom>
          <a:solidFill>
            <a:srgbClr val="91B43E"/>
          </a:solidFill>
        </p:spPr>
      </p:sp>
      <p:grpSp>
        <p:nvGrpSpPr>
          <p:cNvPr id="3" name="Group 3"/>
          <p:cNvGrpSpPr>
            <a:grpSpLocks noChangeAspect="1"/>
          </p:cNvGrpSpPr>
          <p:nvPr/>
        </p:nvGrpSpPr>
        <p:grpSpPr>
          <a:xfrm>
            <a:off x="498868" y="1188302"/>
            <a:ext cx="8286779" cy="8286746"/>
            <a:chOff x="0" y="0"/>
            <a:chExt cx="6350025" cy="6350000"/>
          </a:xfrm>
        </p:grpSpPr>
        <p:sp>
          <p:nvSpPr>
            <p:cNvPr id="4" name="Freeform 4"/>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2"/>
              <a:stretch>
                <a:fillRect l="-11608" r="-21723"/>
              </a:stretch>
            </a:blipFill>
          </p:spPr>
        </p:sp>
      </p:grpSp>
      <p:pic>
        <p:nvPicPr>
          <p:cNvPr id="5" name="Picture 5"/>
          <p:cNvPicPr>
            <a:picLocks noChangeAspect="1"/>
          </p:cNvPicPr>
          <p:nvPr/>
        </p:nvPicPr>
        <p:blipFill>
          <a:blip r:embed="rId3"/>
          <a:srcRect/>
          <a:stretch>
            <a:fillRect/>
          </a:stretch>
        </p:blipFill>
        <p:spPr>
          <a:xfrm>
            <a:off x="16261505" y="8659469"/>
            <a:ext cx="1627531" cy="1627531"/>
          </a:xfrm>
          <a:prstGeom prst="rect">
            <a:avLst/>
          </a:prstGeom>
        </p:spPr>
      </p:pic>
      <p:sp>
        <p:nvSpPr>
          <p:cNvPr id="6" name="TextBox 6"/>
          <p:cNvSpPr txBox="1"/>
          <p:nvPr/>
        </p:nvSpPr>
        <p:spPr>
          <a:xfrm>
            <a:off x="11277600" y="1485900"/>
            <a:ext cx="6224012" cy="10054034"/>
          </a:xfrm>
          <a:prstGeom prst="rect">
            <a:avLst/>
          </a:prstGeom>
        </p:spPr>
        <p:txBody>
          <a:bodyPr lIns="0" tIns="0" rIns="0" bIns="0" rtlCol="0" anchor="t">
            <a:spAutoFit/>
          </a:bodyPr>
          <a:lstStyle/>
          <a:p>
            <a:pPr marL="342900" indent="-342900">
              <a:lnSpc>
                <a:spcPts val="9844"/>
              </a:lnSpc>
              <a:buFont typeface="Arial" panose="020B0604020202020204" pitchFamily="34" charset="0"/>
              <a:buChar char="•"/>
            </a:pPr>
            <a:r>
              <a:rPr lang="en-US" sz="2400" dirty="0">
                <a:solidFill>
                  <a:srgbClr val="3C455C"/>
                </a:solidFill>
                <a:latin typeface="Amaranth"/>
              </a:rPr>
              <a:t>What objectives to set before a call</a:t>
            </a:r>
          </a:p>
          <a:p>
            <a:pPr marL="342900" indent="-342900">
              <a:lnSpc>
                <a:spcPts val="9844"/>
              </a:lnSpc>
              <a:buFont typeface="Arial" panose="020B0604020202020204" pitchFamily="34" charset="0"/>
              <a:buChar char="•"/>
            </a:pPr>
            <a:r>
              <a:rPr lang="en-US" sz="2400" dirty="0">
                <a:solidFill>
                  <a:srgbClr val="3C455C"/>
                </a:solidFill>
                <a:latin typeface="Amaranth"/>
              </a:rPr>
              <a:t>How to open your calls with impact</a:t>
            </a:r>
          </a:p>
          <a:p>
            <a:pPr marL="342900" indent="-342900">
              <a:lnSpc>
                <a:spcPts val="9844"/>
              </a:lnSpc>
              <a:buFont typeface="Arial" panose="020B0604020202020204" pitchFamily="34" charset="0"/>
              <a:buChar char="•"/>
            </a:pPr>
            <a:r>
              <a:rPr lang="en-US" sz="2400" dirty="0">
                <a:solidFill>
                  <a:srgbClr val="3C455C"/>
                </a:solidFill>
                <a:latin typeface="Amaranth"/>
              </a:rPr>
              <a:t>How to qualify your clients quickly and efficiently</a:t>
            </a:r>
          </a:p>
          <a:p>
            <a:pPr marL="342900" indent="-342900">
              <a:lnSpc>
                <a:spcPts val="9844"/>
              </a:lnSpc>
              <a:buFont typeface="Arial" panose="020B0604020202020204" pitchFamily="34" charset="0"/>
              <a:buChar char="•"/>
            </a:pPr>
            <a:r>
              <a:rPr lang="en-US" sz="2400" dirty="0">
                <a:solidFill>
                  <a:srgbClr val="3C455C"/>
                </a:solidFill>
                <a:latin typeface="Amaranth"/>
              </a:rPr>
              <a:t>How to make sure you are selling effectively</a:t>
            </a:r>
          </a:p>
          <a:p>
            <a:pPr marL="342900" indent="-342900">
              <a:lnSpc>
                <a:spcPts val="9844"/>
              </a:lnSpc>
              <a:buFont typeface="Arial" panose="020B0604020202020204" pitchFamily="34" charset="0"/>
              <a:buChar char="•"/>
            </a:pPr>
            <a:r>
              <a:rPr lang="en-US" sz="2400" dirty="0">
                <a:solidFill>
                  <a:srgbClr val="3C455C"/>
                </a:solidFill>
                <a:latin typeface="Amaranth"/>
              </a:rPr>
              <a:t>How to close with commitment from the client</a:t>
            </a:r>
          </a:p>
          <a:p>
            <a:pPr>
              <a:lnSpc>
                <a:spcPts val="9844"/>
              </a:lnSpc>
            </a:pPr>
            <a:endParaRPr lang="en-US" sz="2400" dirty="0">
              <a:solidFill>
                <a:srgbClr val="3C455C"/>
              </a:solidFill>
              <a:latin typeface="Amaranth"/>
            </a:endParaRPr>
          </a:p>
        </p:txBody>
      </p:sp>
      <p:sp>
        <p:nvSpPr>
          <p:cNvPr id="8" name="TextBox 3"/>
          <p:cNvSpPr txBox="1"/>
          <p:nvPr/>
        </p:nvSpPr>
        <p:spPr>
          <a:xfrm>
            <a:off x="11125200" y="495300"/>
            <a:ext cx="5804912" cy="1101613"/>
          </a:xfrm>
          <a:prstGeom prst="rect">
            <a:avLst/>
          </a:prstGeom>
        </p:spPr>
        <p:txBody>
          <a:bodyPr lIns="0" tIns="0" rIns="0" bIns="0" rtlCol="0" anchor="t">
            <a:spAutoFit/>
          </a:bodyPr>
          <a:lstStyle/>
          <a:p>
            <a:pPr>
              <a:lnSpc>
                <a:spcPts val="8560"/>
              </a:lnSpc>
            </a:pPr>
            <a:r>
              <a:rPr lang="en-US" sz="8000" dirty="0">
                <a:solidFill>
                  <a:srgbClr val="3C455C"/>
                </a:solidFill>
                <a:latin typeface="Amaranth"/>
              </a:rPr>
              <a:t>Objectives: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p:nvPr/>
        </p:nvSpPr>
        <p:spPr>
          <a:xfrm>
            <a:off x="0" y="0"/>
            <a:ext cx="7962900" cy="10287000"/>
          </a:xfrm>
          <a:prstGeom prst="rect">
            <a:avLst/>
          </a:prstGeom>
          <a:solidFill>
            <a:srgbClr val="91B43E"/>
          </a:solidFill>
        </p:spPr>
      </p:sp>
      <p:pic>
        <p:nvPicPr>
          <p:cNvPr id="2" name="Picture 2"/>
          <p:cNvPicPr>
            <a:picLocks noChangeAspect="1"/>
          </p:cNvPicPr>
          <p:nvPr/>
        </p:nvPicPr>
        <p:blipFill>
          <a:blip r:embed="rId2"/>
          <a:srcRect t="41020" b="41020"/>
          <a:stretch>
            <a:fillRect/>
          </a:stretch>
        </p:blipFill>
        <p:spPr>
          <a:xfrm>
            <a:off x="0" y="8097321"/>
            <a:ext cx="18288000" cy="2189679"/>
          </a:xfrm>
          <a:prstGeom prst="rect">
            <a:avLst/>
          </a:prstGeom>
        </p:spPr>
      </p:pic>
      <p:sp>
        <p:nvSpPr>
          <p:cNvPr id="3" name="TextBox 3"/>
          <p:cNvSpPr txBox="1"/>
          <p:nvPr/>
        </p:nvSpPr>
        <p:spPr>
          <a:xfrm>
            <a:off x="1635644" y="876302"/>
            <a:ext cx="13756757" cy="2257028"/>
          </a:xfrm>
          <a:prstGeom prst="rect">
            <a:avLst/>
          </a:prstGeom>
        </p:spPr>
        <p:txBody>
          <a:bodyPr wrap="square" lIns="0" tIns="0" rIns="0" bIns="0" rtlCol="0" anchor="t">
            <a:spAutoFit/>
          </a:bodyPr>
          <a:lstStyle/>
          <a:p>
            <a:pPr>
              <a:lnSpc>
                <a:spcPts val="8799"/>
              </a:lnSpc>
            </a:pPr>
            <a:r>
              <a:rPr lang="en-US" sz="8000" dirty="0">
                <a:latin typeface="Amaranth"/>
              </a:rPr>
              <a:t>SETTING OBJECTIVES FOR YOUR CALLS</a:t>
            </a:r>
          </a:p>
        </p:txBody>
      </p:sp>
      <p:sp>
        <p:nvSpPr>
          <p:cNvPr id="9" name="TextBox 9"/>
          <p:cNvSpPr txBox="1"/>
          <p:nvPr/>
        </p:nvSpPr>
        <p:spPr>
          <a:xfrm>
            <a:off x="1600201" y="3314701"/>
            <a:ext cx="12325844" cy="4616648"/>
          </a:xfrm>
          <a:prstGeom prst="rect">
            <a:avLst/>
          </a:prstGeom>
        </p:spPr>
        <p:txBody>
          <a:bodyPr lIns="0" tIns="0" rIns="0" bIns="0" rtlCol="0" anchor="t">
            <a:spAutoFit/>
          </a:bodyPr>
          <a:lstStyle/>
          <a:p>
            <a:pPr>
              <a:lnSpc>
                <a:spcPts val="4481"/>
              </a:lnSpc>
            </a:pPr>
            <a:r>
              <a:rPr lang="en-US" sz="3200" dirty="0">
                <a:latin typeface="Amaranth"/>
              </a:rPr>
              <a:t>Why is this important?			Use SMART</a:t>
            </a:r>
            <a:br>
              <a:rPr lang="en-US" sz="3200" dirty="0">
                <a:latin typeface="Amaranth"/>
              </a:rPr>
            </a:br>
            <a:br>
              <a:rPr lang="en-US" sz="3200" dirty="0">
                <a:latin typeface="Amaranth"/>
              </a:rPr>
            </a:br>
            <a:r>
              <a:rPr lang="en-US" sz="3200" dirty="0">
                <a:latin typeface="Amaranth"/>
              </a:rPr>
              <a:t>Specific</a:t>
            </a:r>
            <a:br>
              <a:rPr lang="en-US" sz="3200" dirty="0">
                <a:latin typeface="Amaranth"/>
              </a:rPr>
            </a:br>
            <a:r>
              <a:rPr lang="en-US" sz="3200" dirty="0">
                <a:latin typeface="Amaranth"/>
              </a:rPr>
              <a:t>Measurable</a:t>
            </a:r>
            <a:br>
              <a:rPr lang="en-US" sz="3200" dirty="0">
                <a:latin typeface="Amaranth"/>
              </a:rPr>
            </a:br>
            <a:r>
              <a:rPr lang="en-US" sz="3200" dirty="0">
                <a:latin typeface="Amaranth"/>
              </a:rPr>
              <a:t>Achievable</a:t>
            </a:r>
            <a:br>
              <a:rPr lang="en-US" sz="3200" dirty="0">
                <a:latin typeface="Amaranth"/>
              </a:rPr>
            </a:br>
            <a:r>
              <a:rPr lang="en-US" sz="3200" dirty="0">
                <a:latin typeface="Amaranth"/>
              </a:rPr>
              <a:t>Realistic</a:t>
            </a:r>
            <a:br>
              <a:rPr lang="en-US" sz="3200" dirty="0">
                <a:latin typeface="Amaranth"/>
              </a:rPr>
            </a:br>
            <a:r>
              <a:rPr lang="en-US" sz="3200" dirty="0">
                <a:latin typeface="Amaranth"/>
              </a:rPr>
              <a:t>Time -based</a:t>
            </a:r>
          </a:p>
          <a:p>
            <a:pPr>
              <a:lnSpc>
                <a:spcPts val="4481"/>
              </a:lnSpc>
            </a:pPr>
            <a:endParaRPr lang="en-US" sz="3200" dirty="0">
              <a:solidFill>
                <a:srgbClr val="000000"/>
              </a:solidFill>
              <a:latin typeface="Amaranth"/>
            </a:endParaRPr>
          </a:p>
        </p:txBody>
      </p:sp>
      <p:pic>
        <p:nvPicPr>
          <p:cNvPr id="6" name="Picture 5"/>
          <p:cNvPicPr>
            <a:picLocks noChangeAspect="1"/>
          </p:cNvPicPr>
          <p:nvPr/>
        </p:nvPicPr>
        <p:blipFill>
          <a:blip r:embed="rId3"/>
          <a:srcRect/>
          <a:stretch>
            <a:fillRect/>
          </a:stretch>
        </p:blipFill>
        <p:spPr>
          <a:xfrm>
            <a:off x="10287000" y="7353300"/>
            <a:ext cx="3733800" cy="3733800"/>
          </a:xfrm>
          <a:prstGeom prst="rect">
            <a:avLst/>
          </a:prstGeom>
        </p:spPr>
      </p:pic>
    </p:spTree>
    <p:extLst>
      <p:ext uri="{BB962C8B-B14F-4D97-AF65-F5344CB8AC3E}">
        <p14:creationId xmlns:p14="http://schemas.microsoft.com/office/powerpoint/2010/main" val="102509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9983" r="19983"/>
          <a:stretch>
            <a:fillRect/>
          </a:stretch>
        </p:blipFill>
        <p:spPr>
          <a:xfrm>
            <a:off x="9144001" y="0"/>
            <a:ext cx="7508357" cy="10287000"/>
          </a:xfrm>
          <a:prstGeom prst="rect">
            <a:avLst/>
          </a:prstGeom>
        </p:spPr>
      </p:pic>
      <p:sp>
        <p:nvSpPr>
          <p:cNvPr id="3" name="TextBox 3"/>
          <p:cNvSpPr txBox="1"/>
          <p:nvPr/>
        </p:nvSpPr>
        <p:spPr>
          <a:xfrm>
            <a:off x="762000" y="673901"/>
            <a:ext cx="8343900" cy="1692771"/>
          </a:xfrm>
          <a:prstGeom prst="rect">
            <a:avLst/>
          </a:prstGeom>
        </p:spPr>
        <p:txBody>
          <a:bodyPr wrap="square" lIns="0" tIns="0" rIns="0" bIns="0" rtlCol="0" anchor="t">
            <a:spAutoFit/>
          </a:bodyPr>
          <a:lstStyle/>
          <a:p>
            <a:pPr>
              <a:lnSpc>
                <a:spcPts val="6600"/>
              </a:lnSpc>
            </a:pPr>
            <a:r>
              <a:rPr lang="en-US" sz="6000" dirty="0">
                <a:solidFill>
                  <a:srgbClr val="FFFFFF"/>
                </a:solidFill>
                <a:latin typeface="Amaranth"/>
              </a:rPr>
              <a:t>HOW DO YOU MEASURE SUCCESS?</a:t>
            </a:r>
          </a:p>
        </p:txBody>
      </p:sp>
      <p:sp>
        <p:nvSpPr>
          <p:cNvPr id="4" name="AutoShape 4"/>
          <p:cNvSpPr/>
          <p:nvPr/>
        </p:nvSpPr>
        <p:spPr>
          <a:xfrm>
            <a:off x="16652357" y="0"/>
            <a:ext cx="1635644" cy="10287000"/>
          </a:xfrm>
          <a:prstGeom prst="rect">
            <a:avLst/>
          </a:prstGeom>
          <a:solidFill>
            <a:srgbClr val="FFFFFF"/>
          </a:solidFill>
        </p:spPr>
      </p:sp>
      <p:sp>
        <p:nvSpPr>
          <p:cNvPr id="6" name="TextBox 6"/>
          <p:cNvSpPr txBox="1"/>
          <p:nvPr/>
        </p:nvSpPr>
        <p:spPr>
          <a:xfrm>
            <a:off x="363035" y="673901"/>
            <a:ext cx="8407141" cy="8456161"/>
          </a:xfrm>
          <a:prstGeom prst="rect">
            <a:avLst/>
          </a:prstGeom>
        </p:spPr>
        <p:txBody>
          <a:bodyPr wrap="square" lIns="0" tIns="0" rIns="0" bIns="0" rtlCol="0" anchor="t">
            <a:spAutoFit/>
          </a:bodyPr>
          <a:lstStyle/>
          <a:p>
            <a:r>
              <a:rPr lang="en-GB" sz="3200" b="1" dirty="0">
                <a:latin typeface="Amaranth"/>
                <a:cs typeface="Amaranth"/>
              </a:rPr>
              <a:t>Use SMART objectives</a:t>
            </a:r>
          </a:p>
          <a:p>
            <a:endParaRPr lang="en-GB" sz="3200" dirty="0">
              <a:latin typeface="Amaranth"/>
              <a:cs typeface="Amaranth"/>
            </a:endParaRPr>
          </a:p>
          <a:p>
            <a:r>
              <a:rPr lang="en-GB" sz="3200" dirty="0">
                <a:latin typeface="Amaranth"/>
                <a:cs typeface="Amaranth"/>
              </a:rPr>
              <a:t>What more do you know about that business/ department/ team/ manager?</a:t>
            </a:r>
          </a:p>
          <a:p>
            <a:endParaRPr lang="en-GB" sz="3200" dirty="0">
              <a:latin typeface="Amaranth"/>
              <a:cs typeface="Amaranth"/>
            </a:endParaRPr>
          </a:p>
          <a:p>
            <a:r>
              <a:rPr lang="en-GB" sz="3200" dirty="0">
                <a:latin typeface="Amaranth"/>
                <a:cs typeface="Amaranth"/>
              </a:rPr>
              <a:t>Do you know more than before you picked up the phone?</a:t>
            </a:r>
          </a:p>
          <a:p>
            <a:endParaRPr lang="en-GB" sz="3200" dirty="0">
              <a:latin typeface="Amaranth"/>
              <a:cs typeface="Amaranth"/>
            </a:endParaRPr>
          </a:p>
          <a:p>
            <a:endParaRPr lang="en-GB" sz="3200" dirty="0">
              <a:latin typeface="Amaranth"/>
              <a:cs typeface="Amaranth"/>
            </a:endParaRPr>
          </a:p>
          <a:p>
            <a:r>
              <a:rPr lang="en-GB" sz="3200" dirty="0">
                <a:latin typeface="Amaranth"/>
                <a:cs typeface="Amaranth"/>
              </a:rPr>
              <a:t>You need to be honest with yourself! </a:t>
            </a:r>
          </a:p>
          <a:p>
            <a:endParaRPr lang="en-GB" sz="3200" dirty="0">
              <a:latin typeface="Amaranth"/>
              <a:cs typeface="Amaranth"/>
            </a:endParaRPr>
          </a:p>
          <a:p>
            <a:endParaRPr lang="en-GB" sz="3200" dirty="0">
              <a:latin typeface="Amaranth"/>
              <a:cs typeface="Amaranth"/>
            </a:endParaRPr>
          </a:p>
          <a:p>
            <a:endParaRPr lang="en-GB" sz="3200" dirty="0">
              <a:latin typeface="Amaranth"/>
              <a:cs typeface="Amaranth"/>
            </a:endParaRPr>
          </a:p>
          <a:p>
            <a:endParaRPr lang="en-GB" sz="3200" dirty="0">
              <a:latin typeface="Amaranth"/>
              <a:cs typeface="Amaranth"/>
            </a:endParaRPr>
          </a:p>
          <a:p>
            <a:r>
              <a:rPr lang="en-GB" sz="3200" dirty="0">
                <a:latin typeface="Amaranth"/>
                <a:cs typeface="Amaranth"/>
              </a:rPr>
              <a:t>Otherwise you will not improve or be able to track your progress</a:t>
            </a:r>
          </a:p>
          <a:p>
            <a:pPr>
              <a:lnSpc>
                <a:spcPts val="4481"/>
              </a:lnSpc>
            </a:pPr>
            <a:endParaRPr lang="en-US" sz="3200" dirty="0">
              <a:solidFill>
                <a:srgbClr val="FFFFFF"/>
              </a:solidFill>
              <a:latin typeface="Amaranth"/>
            </a:endParaRPr>
          </a:p>
        </p:txBody>
      </p:sp>
      <p:pic>
        <p:nvPicPr>
          <p:cNvPr id="8" name="Picture 5"/>
          <p:cNvPicPr>
            <a:picLocks noChangeAspect="1"/>
          </p:cNvPicPr>
          <p:nvPr/>
        </p:nvPicPr>
        <p:blipFill>
          <a:blip r:embed="rId3"/>
          <a:srcRect/>
          <a:stretch>
            <a:fillRect/>
          </a:stretch>
        </p:blipFill>
        <p:spPr>
          <a:xfrm>
            <a:off x="16261505" y="8659469"/>
            <a:ext cx="1627531" cy="1627531"/>
          </a:xfrm>
          <a:prstGeom prst="rect">
            <a:avLst/>
          </a:prstGeom>
        </p:spPr>
      </p:pic>
    </p:spTree>
    <p:extLst>
      <p:ext uri="{BB962C8B-B14F-4D97-AF65-F5344CB8AC3E}">
        <p14:creationId xmlns:p14="http://schemas.microsoft.com/office/powerpoint/2010/main" val="205069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Effect transition="in" filter="fade">
                                      <p:cBhvr>
                                        <p:cTn id="27" dur="500"/>
                                        <p:tgtEl>
                                          <p:spTgt spid="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12" end="12"/>
                                            </p:txEl>
                                          </p:spTgt>
                                        </p:tgtEl>
                                        <p:attrNameLst>
                                          <p:attrName>style.visibility</p:attrName>
                                        </p:attrNameLst>
                                      </p:cBhvr>
                                      <p:to>
                                        <p:strVal val="visible"/>
                                      </p:to>
                                    </p:set>
                                    <p:animEffect transition="in" filter="fade">
                                      <p:cBhvr>
                                        <p:cTn id="32"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p:cNvSpPr/>
          <p:nvPr/>
        </p:nvSpPr>
        <p:spPr>
          <a:xfrm>
            <a:off x="469900" y="114300"/>
            <a:ext cx="5780850" cy="9601200"/>
          </a:xfrm>
          <a:prstGeom prst="rect">
            <a:avLst/>
          </a:prstGeom>
          <a:solidFill>
            <a:srgbClr val="91B43E"/>
          </a:solidFill>
        </p:spPr>
      </p:sp>
      <p:sp>
        <p:nvSpPr>
          <p:cNvPr id="2" name="Title 1"/>
          <p:cNvSpPr>
            <a:spLocks noGrp="1"/>
          </p:cNvSpPr>
          <p:nvPr>
            <p:ph type="title"/>
          </p:nvPr>
        </p:nvSpPr>
        <p:spPr>
          <a:xfrm>
            <a:off x="9525000" y="723900"/>
            <a:ext cx="8229600" cy="1143000"/>
          </a:xfrm>
        </p:spPr>
        <p:txBody>
          <a:bodyPr>
            <a:noAutofit/>
          </a:bodyPr>
          <a:lstStyle/>
          <a:p>
            <a:r>
              <a:rPr lang="en-GB" sz="6000" b="1" dirty="0"/>
              <a:t>What is your battle plan? Recap of Module 2 </a:t>
            </a:r>
          </a:p>
        </p:txBody>
      </p:sp>
      <p:sp>
        <p:nvSpPr>
          <p:cNvPr id="3" name="Content Placeholder 2"/>
          <p:cNvSpPr>
            <a:spLocks noGrp="1"/>
          </p:cNvSpPr>
          <p:nvPr>
            <p:ph idx="1"/>
          </p:nvPr>
        </p:nvSpPr>
        <p:spPr>
          <a:xfrm>
            <a:off x="457200" y="1600200"/>
            <a:ext cx="8229600" cy="7962900"/>
          </a:xfrm>
        </p:spPr>
        <p:txBody>
          <a:bodyPr>
            <a:normAutofit fontScale="47500" lnSpcReduction="20000"/>
          </a:bodyPr>
          <a:lstStyle/>
          <a:p>
            <a:r>
              <a:rPr lang="en-US" sz="6700" dirty="0"/>
              <a:t>Find your niche and stick to it</a:t>
            </a:r>
          </a:p>
          <a:p>
            <a:r>
              <a:rPr lang="en-US" sz="6700" dirty="0"/>
              <a:t>Identify 100 -150 target clients</a:t>
            </a:r>
          </a:p>
          <a:p>
            <a:r>
              <a:rPr lang="en-US" sz="6700" dirty="0"/>
              <a:t>List all existing, lapsed, cross-sell, similar</a:t>
            </a:r>
          </a:p>
          <a:p>
            <a:r>
              <a:rPr lang="en-US" sz="6700" dirty="0"/>
              <a:t>Identify the correct points of contact</a:t>
            </a:r>
          </a:p>
          <a:p>
            <a:r>
              <a:rPr lang="en-US" sz="6700" dirty="0"/>
              <a:t>Profile your target clients</a:t>
            </a:r>
          </a:p>
          <a:p>
            <a:r>
              <a:rPr lang="en-US" sz="6700" dirty="0"/>
              <a:t>Create your client avatars</a:t>
            </a:r>
          </a:p>
          <a:p>
            <a:r>
              <a:rPr lang="en-US" sz="6700" dirty="0"/>
              <a:t>Choose wisely the methods and messages</a:t>
            </a:r>
          </a:p>
          <a:p>
            <a:r>
              <a:rPr lang="en-US" sz="6700" dirty="0"/>
              <a:t>Create a bespoke and a broadcast strategy</a:t>
            </a:r>
          </a:p>
          <a:p>
            <a:r>
              <a:rPr lang="en-US" sz="6700" dirty="0"/>
              <a:t>Sell what they want to buy</a:t>
            </a:r>
          </a:p>
          <a:p>
            <a:r>
              <a:rPr lang="en-US" sz="6700" dirty="0"/>
              <a:t>Communicate in their way, not yours</a:t>
            </a:r>
          </a:p>
          <a:p>
            <a:r>
              <a:rPr lang="en-US" sz="6700" dirty="0"/>
              <a:t>‘Wear them down over a period of time, but in a really nice way’</a:t>
            </a:r>
          </a:p>
          <a:p>
            <a:r>
              <a:rPr lang="en-US" sz="6700" dirty="0"/>
              <a:t>Create consistency</a:t>
            </a:r>
          </a:p>
          <a:p>
            <a:r>
              <a:rPr lang="en-US" sz="6700" dirty="0"/>
              <a:t>Be persistent</a:t>
            </a:r>
          </a:p>
          <a:p>
            <a:r>
              <a:rPr lang="en-US" sz="6700" dirty="0"/>
              <a:t>BD is a daily activity, like brushing your teeth!</a:t>
            </a:r>
          </a:p>
          <a:p>
            <a:r>
              <a:rPr lang="en-US" sz="6700" dirty="0"/>
              <a:t>Test &amp; Re-Test!</a:t>
            </a:r>
          </a:p>
          <a:p>
            <a:endParaRPr lang="en-GB" dirty="0"/>
          </a:p>
        </p:txBody>
      </p:sp>
      <p:pic>
        <p:nvPicPr>
          <p:cNvPr id="5" name="Picture 5"/>
          <p:cNvPicPr>
            <a:picLocks noChangeAspect="1"/>
          </p:cNvPicPr>
          <p:nvPr/>
        </p:nvPicPr>
        <p:blipFill>
          <a:blip r:embed="rId2"/>
          <a:srcRect/>
          <a:stretch>
            <a:fillRect/>
          </a:stretch>
        </p:blipFill>
        <p:spPr>
          <a:xfrm>
            <a:off x="16261505" y="8659469"/>
            <a:ext cx="1627531" cy="1627531"/>
          </a:xfrm>
          <a:prstGeom prst="rect">
            <a:avLst/>
          </a:prstGeom>
        </p:spPr>
      </p:pic>
    </p:spTree>
    <p:extLst>
      <p:ext uri="{BB962C8B-B14F-4D97-AF65-F5344CB8AC3E}">
        <p14:creationId xmlns:p14="http://schemas.microsoft.com/office/powerpoint/2010/main" val="213826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fade">
                                      <p:cBhvr>
                                        <p:cTn id="72" dur="500"/>
                                        <p:tgtEl>
                                          <p:spTgt spid="3">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
                                            <p:txEl>
                                              <p:pRg st="13" end="13"/>
                                            </p:txEl>
                                          </p:spTgt>
                                        </p:tgtEl>
                                        <p:attrNameLst>
                                          <p:attrName>style.visibility</p:attrName>
                                        </p:attrNameLst>
                                      </p:cBhvr>
                                      <p:to>
                                        <p:strVal val="visible"/>
                                      </p:to>
                                    </p:set>
                                    <p:animEffect transition="in" filter="fade">
                                      <p:cBhvr>
                                        <p:cTn id="77" dur="500"/>
                                        <p:tgtEl>
                                          <p:spTgt spid="3">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
                                            <p:txEl>
                                              <p:pRg st="14" end="14"/>
                                            </p:txEl>
                                          </p:spTgt>
                                        </p:tgtEl>
                                        <p:attrNameLst>
                                          <p:attrName>style.visibility</p:attrName>
                                        </p:attrNameLst>
                                      </p:cBhvr>
                                      <p:to>
                                        <p:strVal val="visible"/>
                                      </p:to>
                                    </p:set>
                                    <p:animEffect transition="in" filter="fade">
                                      <p:cBhvr>
                                        <p:cTn id="82"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p:cNvSpPr/>
          <p:nvPr/>
        </p:nvSpPr>
        <p:spPr>
          <a:xfrm>
            <a:off x="76200" y="-12700"/>
            <a:ext cx="7924800" cy="10287000"/>
          </a:xfrm>
          <a:prstGeom prst="rect">
            <a:avLst/>
          </a:prstGeom>
          <a:solidFill>
            <a:srgbClr val="91B43E"/>
          </a:solidFill>
        </p:spPr>
      </p:sp>
      <p:sp>
        <p:nvSpPr>
          <p:cNvPr id="2" name="Title 1"/>
          <p:cNvSpPr>
            <a:spLocks noGrp="1"/>
          </p:cNvSpPr>
          <p:nvPr>
            <p:ph type="title"/>
          </p:nvPr>
        </p:nvSpPr>
        <p:spPr>
          <a:xfrm>
            <a:off x="1499797" y="947934"/>
            <a:ext cx="4306643" cy="3234932"/>
          </a:xfrm>
        </p:spPr>
        <p:txBody>
          <a:bodyPr anchor="t">
            <a:normAutofit/>
          </a:bodyPr>
          <a:lstStyle/>
          <a:p>
            <a:r>
              <a:rPr lang="en-GB" sz="6600" b="1" dirty="0">
                <a:solidFill>
                  <a:srgbClr val="FFFFFF"/>
                </a:solidFill>
              </a:rPr>
              <a:t>Using influential language </a:t>
            </a:r>
          </a:p>
        </p:txBody>
      </p:sp>
      <p:sp>
        <p:nvSpPr>
          <p:cNvPr id="3" name="Content Placeholder 2"/>
          <p:cNvSpPr>
            <a:spLocks noGrp="1"/>
          </p:cNvSpPr>
          <p:nvPr>
            <p:ph sz="half" idx="1"/>
          </p:nvPr>
        </p:nvSpPr>
        <p:spPr>
          <a:xfrm>
            <a:off x="8144643" y="1181100"/>
            <a:ext cx="4389120" cy="6545766"/>
          </a:xfrm>
        </p:spPr>
        <p:txBody>
          <a:bodyPr>
            <a:normAutofit/>
          </a:bodyPr>
          <a:lstStyle/>
          <a:p>
            <a:pPr marL="0" indent="0">
              <a:buNone/>
            </a:pPr>
            <a:r>
              <a:rPr lang="en-GB" sz="3000" b="1" dirty="0"/>
              <a:t>Why is the language you use so important?</a:t>
            </a:r>
          </a:p>
          <a:p>
            <a:pPr marL="0" indent="0">
              <a:buNone/>
            </a:pPr>
            <a:endParaRPr lang="en-GB" sz="3000" dirty="0"/>
          </a:p>
          <a:p>
            <a:pPr marL="0" indent="0">
              <a:buNone/>
            </a:pPr>
            <a:r>
              <a:rPr lang="en-GB" sz="3000" dirty="0"/>
              <a:t>Make sure it is:</a:t>
            </a:r>
          </a:p>
          <a:p>
            <a:r>
              <a:rPr lang="en-GB" sz="3000" dirty="0"/>
              <a:t>Positive</a:t>
            </a:r>
          </a:p>
          <a:p>
            <a:r>
              <a:rPr lang="en-GB" sz="3000" dirty="0"/>
              <a:t>Emotional</a:t>
            </a:r>
          </a:p>
          <a:p>
            <a:pPr marL="0" indent="0">
              <a:buNone/>
            </a:pPr>
            <a:endParaRPr lang="en-GB" sz="3000" dirty="0"/>
          </a:p>
          <a:p>
            <a:r>
              <a:rPr lang="en-GB" sz="3000" dirty="0"/>
              <a:t>Use the word “you”</a:t>
            </a:r>
          </a:p>
          <a:p>
            <a:r>
              <a:rPr lang="en-GB" sz="3000" dirty="0"/>
              <a:t>The power of the word “help”</a:t>
            </a:r>
          </a:p>
          <a:p>
            <a:r>
              <a:rPr lang="en-GB" sz="3000" dirty="0"/>
              <a:t>Positive </a:t>
            </a:r>
            <a:r>
              <a:rPr lang="en-GB" sz="3000" dirty="0" err="1"/>
              <a:t>assumptives</a:t>
            </a:r>
            <a:endParaRPr lang="en-GB" sz="3000" dirty="0"/>
          </a:p>
          <a:p>
            <a:endParaRPr lang="en-GB" sz="3000" dirty="0"/>
          </a:p>
          <a:p>
            <a:endParaRPr lang="en-GB" sz="3000" dirty="0"/>
          </a:p>
          <a:p>
            <a:endParaRPr lang="en-GB" sz="3000" dirty="0"/>
          </a:p>
        </p:txBody>
      </p:sp>
      <p:sp>
        <p:nvSpPr>
          <p:cNvPr id="4" name="Content Placeholder 3"/>
          <p:cNvSpPr>
            <a:spLocks noGrp="1"/>
          </p:cNvSpPr>
          <p:nvPr>
            <p:ph sz="half" idx="2"/>
          </p:nvPr>
        </p:nvSpPr>
        <p:spPr>
          <a:xfrm>
            <a:off x="12677406" y="2118734"/>
            <a:ext cx="4389120" cy="6545766"/>
          </a:xfrm>
        </p:spPr>
        <p:txBody>
          <a:bodyPr>
            <a:normAutofit/>
          </a:bodyPr>
          <a:lstStyle/>
          <a:p>
            <a:pPr marL="0" indent="0">
              <a:buNone/>
            </a:pPr>
            <a:endParaRPr lang="en-GB" sz="3000" dirty="0"/>
          </a:p>
          <a:p>
            <a:r>
              <a:rPr lang="en-GB" sz="3000" dirty="0"/>
              <a:t>In my experience…</a:t>
            </a:r>
          </a:p>
          <a:p>
            <a:r>
              <a:rPr lang="en-GB" sz="3000" dirty="0"/>
              <a:t>My other clients say…</a:t>
            </a:r>
          </a:p>
          <a:p>
            <a:r>
              <a:rPr lang="en-GB" sz="3000" dirty="0"/>
              <a:t>My recommendation is…</a:t>
            </a:r>
          </a:p>
          <a:p>
            <a:r>
              <a:rPr lang="en-GB" sz="3000" dirty="0"/>
              <a:t>My suggestion in this scenario is…</a:t>
            </a:r>
          </a:p>
          <a:p>
            <a:r>
              <a:rPr lang="en-GB" sz="3000" dirty="0"/>
              <a:t>I want to help you find a solution</a:t>
            </a:r>
          </a:p>
          <a:p>
            <a:r>
              <a:rPr lang="en-GB" sz="3000" dirty="0"/>
              <a:t>What I have found really helped another client was..</a:t>
            </a:r>
          </a:p>
          <a:p>
            <a:endParaRPr lang="en-GB" sz="3000" dirty="0"/>
          </a:p>
        </p:txBody>
      </p:sp>
      <p:pic>
        <p:nvPicPr>
          <p:cNvPr id="11" name="Picture 6" descr="Image result for Influ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6313" y="5618754"/>
            <a:ext cx="4510628" cy="32450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p:cNvPicPr>
          <p:nvPr/>
        </p:nvPicPr>
        <p:blipFill>
          <a:blip r:embed="rId3"/>
          <a:srcRect/>
          <a:stretch>
            <a:fillRect/>
          </a:stretch>
        </p:blipFill>
        <p:spPr>
          <a:xfrm>
            <a:off x="16261505" y="8659469"/>
            <a:ext cx="1627531" cy="1627531"/>
          </a:xfrm>
          <a:prstGeom prst="rect">
            <a:avLst/>
          </a:prstGeom>
        </p:spPr>
      </p:pic>
    </p:spTree>
    <p:extLst>
      <p:ext uri="{BB962C8B-B14F-4D97-AF65-F5344CB8AC3E}">
        <p14:creationId xmlns:p14="http://schemas.microsoft.com/office/powerpoint/2010/main" val="408993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fade">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fade">
                                      <p:cBhvr>
                                        <p:cTn id="52" dur="500"/>
                                        <p:tgtEl>
                                          <p:spTgt spid="4">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fade">
                                      <p:cBhvr>
                                        <p:cTn id="57" dur="500"/>
                                        <p:tgtEl>
                                          <p:spTgt spid="4">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animEffect transition="in" filter="fade">
                                      <p:cBhvr>
                                        <p:cTn id="62" dur="500"/>
                                        <p:tgtEl>
                                          <p:spTgt spid="4">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5" end="5"/>
                                            </p:txEl>
                                          </p:spTgt>
                                        </p:tgtEl>
                                        <p:attrNameLst>
                                          <p:attrName>style.visibility</p:attrName>
                                        </p:attrNameLst>
                                      </p:cBhvr>
                                      <p:to>
                                        <p:strVal val="visible"/>
                                      </p:to>
                                    </p:set>
                                    <p:animEffect transition="in" filter="fade">
                                      <p:cBhvr>
                                        <p:cTn id="67" dur="500"/>
                                        <p:tgtEl>
                                          <p:spTgt spid="4">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xEl>
                                              <p:pRg st="6" end="6"/>
                                            </p:txEl>
                                          </p:spTgt>
                                        </p:tgtEl>
                                        <p:attrNameLst>
                                          <p:attrName>style.visibility</p:attrName>
                                        </p:attrNameLst>
                                      </p:cBhvr>
                                      <p:to>
                                        <p:strVal val="visible"/>
                                      </p:to>
                                    </p:set>
                                    <p:animEffect transition="in" filter="fade">
                                      <p:cBhvr>
                                        <p:cTn id="7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1295</TotalTime>
  <Words>2080</Words>
  <Application>Microsoft Office PowerPoint</Application>
  <PresentationFormat>Custom</PresentationFormat>
  <Paragraphs>295</Paragraphs>
  <Slides>28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Times New Roman</vt:lpstr>
      <vt:lpstr>Amaranth</vt:lpstr>
      <vt:lpstr>Calibri</vt:lpstr>
      <vt:lpstr>Amaranth Bold</vt:lpstr>
      <vt:lpstr>Arial</vt:lpstr>
      <vt:lpstr>Office Theme</vt:lpstr>
      <vt:lpstr>PowerPoint Presentation</vt:lpstr>
      <vt:lpstr>PowerPoint Presentation</vt:lpstr>
      <vt:lpstr>PowerPoint Presentation</vt:lpstr>
      <vt:lpstr>How do the webinars work?</vt:lpstr>
      <vt:lpstr>PowerPoint Presentation</vt:lpstr>
      <vt:lpstr>PowerPoint Presentation</vt:lpstr>
      <vt:lpstr>PowerPoint Presentation</vt:lpstr>
      <vt:lpstr>What is your battle plan? Recap of Module 2 </vt:lpstr>
      <vt:lpstr>Using influential language </vt:lpstr>
      <vt:lpstr>Why do we ask questions?</vt:lpstr>
      <vt:lpstr>PowerPoint Presentation</vt:lpstr>
      <vt:lpstr>Building Conversations</vt:lpstr>
      <vt:lpstr> Setting multiple approach objectives – What to do if they say no  </vt:lpstr>
      <vt:lpstr>Always start with the end in mind</vt:lpstr>
      <vt:lpstr>Opening your calls with impact </vt:lpstr>
      <vt:lpstr>Opening with Impact:   Creating a Capability Statement</vt:lpstr>
      <vt:lpstr>PowerPoint Presentation</vt:lpstr>
      <vt:lpstr>PowerPoint Presentation</vt:lpstr>
      <vt:lpstr>Selling in Benefits</vt:lpstr>
      <vt:lpstr>SPIN Selling – Neil Rackham </vt:lpstr>
      <vt:lpstr>SPIN Selling </vt:lpstr>
      <vt:lpstr>SPIN selling – how do we use this?</vt:lpstr>
      <vt:lpstr>Don’t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RAC Presentation Template</dc:title>
  <dc:creator>Ali Braid</dc:creator>
  <cp:lastModifiedBy>Ali Braid</cp:lastModifiedBy>
  <cp:revision>43</cp:revision>
  <dcterms:created xsi:type="dcterms:W3CDTF">2006-08-16T00:00:00Z</dcterms:created>
  <dcterms:modified xsi:type="dcterms:W3CDTF">2020-12-02T16:28:25Z</dcterms:modified>
  <dc:identifier>DAEH8IRvawY</dc:identifier>
</cp:coreProperties>
</file>